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0" r:id="rId1"/>
    <p:sldMasterId id="2147483992" r:id="rId2"/>
  </p:sldMasterIdLst>
  <p:notesMasterIdLst>
    <p:notesMasterId r:id="rId12"/>
  </p:notesMasterIdLst>
  <p:sldIdLst>
    <p:sldId id="312" r:id="rId3"/>
    <p:sldId id="313" r:id="rId4"/>
    <p:sldId id="314" r:id="rId5"/>
    <p:sldId id="315" r:id="rId6"/>
    <p:sldId id="316" r:id="rId7"/>
    <p:sldId id="319" r:id="rId8"/>
    <p:sldId id="318" r:id="rId9"/>
    <p:sldId id="320" r:id="rId10"/>
    <p:sldId id="317" r:id="rId11"/>
  </p:sldIdLst>
  <p:sldSz cx="12192000" cy="6858000"/>
  <p:notesSz cx="6858000" cy="9144000"/>
  <p:custDataLst>
    <p:tags r:id="rId13"/>
  </p:custData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D2A000"/>
    <a:srgbClr val="3554B9"/>
    <a:srgbClr val="B5AE57"/>
    <a:srgbClr val="E0D726"/>
    <a:srgbClr val="58B46E"/>
    <a:srgbClr val="B7B755"/>
    <a:srgbClr val="EEE9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59" autoAdjust="0"/>
    <p:restoredTop sz="94631" autoAdjust="0"/>
  </p:normalViewPr>
  <p:slideViewPr>
    <p:cSldViewPr>
      <p:cViewPr varScale="1">
        <p:scale>
          <a:sx n="63" d="100"/>
          <a:sy n="63" d="100"/>
        </p:scale>
        <p:origin x="197" y="2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1339"/>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gs" Target="tags/tag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3D14B334-A5A0-478B-B2FA-23F79B1F06F6}" type="datetimeFigureOut">
              <a:rPr lang="en-US"/>
              <a:pPr>
                <a:defRPr/>
              </a:pPr>
              <a:t>8/4/2018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2A64A4A4-DB13-4899-A5E8-7EC3D00BEA4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a:p>
          <a:p>
            <a:r>
              <a:rPr lang="en-US" altLang="en-US"/>
              <a:t>Announce that an activity to guide participants in their workshops through examining and discussing the statement has been included in the workshop. The next slide shows the activity.</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B07E4B7-C235-40AE-9926-BCF14ACD36DC}" type="slidenum">
              <a:rPr lang="en-US" altLang="en-US">
                <a:latin typeface="Arial" panose="020B0604020202020204" pitchFamily="34" charset="0"/>
              </a:rPr>
              <a:pPr>
                <a:spcBef>
                  <a:spcPct val="0"/>
                </a:spcBef>
              </a:pPr>
              <a:t>2</a:t>
            </a:fld>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a:p>
          <a:p>
            <a:r>
              <a:rPr lang="en-US" altLang="en-US"/>
              <a:t>Announce that an activity to guide participants in their workshops through examining and discussing the statement has been included in the workshop. The next slide shows the activity.</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454137-667D-4BA0-B24D-195665677531}" type="slidenum">
              <a:rPr lang="en-US" altLang="en-US">
                <a:latin typeface="Arial" panose="020B0604020202020204" pitchFamily="34" charset="0"/>
              </a:rPr>
              <a:pPr>
                <a:spcBef>
                  <a:spcPct val="0"/>
                </a:spcBef>
              </a:pPr>
              <a:t>3</a:t>
            </a:fld>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a:p>
          <a:p>
            <a:r>
              <a:rPr lang="en-US" altLang="en-US"/>
              <a:t>Announce that an activity to guide participants in their workshops through examining and discussing the statement has been included in the workshop. The next slide shows the activity.</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44A3D02-7258-4C5D-918C-294AD842AB62}" type="slidenum">
              <a:rPr lang="en-US" altLang="en-US">
                <a:latin typeface="Arial" panose="020B0604020202020204" pitchFamily="34" charset="0"/>
              </a:rPr>
              <a:pPr>
                <a:spcBef>
                  <a:spcPct val="0"/>
                </a:spcBef>
              </a:pPr>
              <a:t>4</a:t>
            </a:fld>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a:p>
          <a:p>
            <a:r>
              <a:rPr lang="en-US" altLang="en-US"/>
              <a:t>Announce that an activity to guide participants in their workshops through examining and discussing the statement has been included in the workshop. The next slide shows the activity.</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27E676-26CC-466E-86D6-91D3422B8DA6}" type="slidenum">
              <a:rPr lang="en-US" altLang="en-US">
                <a:latin typeface="Arial" panose="020B0604020202020204" pitchFamily="34" charset="0"/>
              </a:rPr>
              <a:pPr>
                <a:spcBef>
                  <a:spcPct val="0"/>
                </a:spcBef>
              </a:pPr>
              <a:t>5</a:t>
            </a:fld>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a:p>
          <a:p>
            <a:r>
              <a:rPr lang="en-US" altLang="en-US"/>
              <a:t>Announce that an activity to guide participants in their workshops through examining and discussing the statement has been included in the workshop. The next slide shows the activity.</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27E676-26CC-466E-86D6-91D3422B8DA6}" type="slidenum">
              <a:rPr lang="en-US" altLang="en-US">
                <a:latin typeface="Arial" panose="020B0604020202020204" pitchFamily="34" charset="0"/>
              </a:rPr>
              <a:pPr>
                <a:spcBef>
                  <a:spcPct val="0"/>
                </a:spcBef>
              </a:pPr>
              <a:t>6</a:t>
            </a:fld>
            <a:endParaRPr lang="en-US" altLang="en-US">
              <a:latin typeface="Arial" panose="020B0604020202020204" pitchFamily="34" charset="0"/>
            </a:endParaRPr>
          </a:p>
        </p:txBody>
      </p:sp>
    </p:spTree>
    <p:extLst>
      <p:ext uri="{BB962C8B-B14F-4D97-AF65-F5344CB8AC3E}">
        <p14:creationId xmlns:p14="http://schemas.microsoft.com/office/powerpoint/2010/main" val="2310446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https://cb.collegeboard.org/ap/inspire/ </a:t>
            </a:r>
          </a:p>
        </p:txBody>
      </p:sp>
      <p:sp>
        <p:nvSpPr>
          <p:cNvPr id="4" name="Slide Number Placeholder 3"/>
          <p:cNvSpPr>
            <a:spLocks noGrp="1"/>
          </p:cNvSpPr>
          <p:nvPr>
            <p:ph type="sldNum" sz="quarter" idx="10"/>
          </p:nvPr>
        </p:nvSpPr>
        <p:spPr/>
        <p:txBody>
          <a:bodyPr/>
          <a:lstStyle/>
          <a:p>
            <a:fld id="{48960AE3-53CF-43DD-BAB2-C6F1685F3EF6}" type="slidenum">
              <a:rPr lang="en-US" smtClean="0"/>
              <a:pPr/>
              <a:t>7</a:t>
            </a:fld>
            <a:endParaRPr lang="en-US" dirty="0"/>
          </a:p>
        </p:txBody>
      </p:sp>
    </p:spTree>
    <p:extLst>
      <p:ext uri="{BB962C8B-B14F-4D97-AF65-F5344CB8AC3E}">
        <p14:creationId xmlns:p14="http://schemas.microsoft.com/office/powerpoint/2010/main" val="1800939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dirty="0"/>
          </a:p>
          <a:p>
            <a:r>
              <a:rPr lang="en-US" altLang="en-US" dirty="0"/>
              <a:t>Announce that an activity to guide participants in their workshops through examining and discussing the statement has been included in the workshop. The next slide shows the activity.</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B07E4B7-C235-40AE-9926-BCF14ACD36DC}" type="slidenum">
              <a:rPr lang="en-US" altLang="en-US">
                <a:latin typeface="Arial" panose="020B0604020202020204" pitchFamily="34" charset="0"/>
              </a:rPr>
              <a:pPr>
                <a:spcBef>
                  <a:spcPct val="0"/>
                </a:spcBef>
              </a:pPr>
              <a:t>8</a:t>
            </a:fld>
            <a:endParaRPr lang="en-US" altLang="en-US">
              <a:latin typeface="Arial" panose="020B0604020202020204" pitchFamily="34" charset="0"/>
            </a:endParaRPr>
          </a:p>
        </p:txBody>
      </p:sp>
    </p:spTree>
    <p:extLst>
      <p:ext uri="{BB962C8B-B14F-4D97-AF65-F5344CB8AC3E}">
        <p14:creationId xmlns:p14="http://schemas.microsoft.com/office/powerpoint/2010/main" val="1758445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It is very important to point out that there is a new Equity and Access policy statement. Give consultants a few minutes to read it. [Note: You might keep an eye on the chat board during this slide. For many people, this statement raises questions and concerns. Particularly the last bullet point about providing students to challenging coursework before enrolling in AP.]</a:t>
            </a:r>
          </a:p>
          <a:p>
            <a:endParaRPr lang="en-US" altLang="en-US"/>
          </a:p>
          <a:p>
            <a:r>
              <a:rPr lang="en-US" altLang="en-US"/>
              <a:t>Announce that an activity to guide participants in their workshops through examining and discussing the statement has been included in the workshop. The next slide shows the activity.</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B14A14A-EF9F-4CEA-8926-2B0B899700FE}" type="slidenum">
              <a:rPr lang="en-US" altLang="en-US">
                <a:latin typeface="Arial" panose="020B0604020202020204" pitchFamily="34" charset="0"/>
              </a:rPr>
              <a:pPr>
                <a:spcBef>
                  <a:spcPct val="0"/>
                </a:spcBef>
              </a:pPr>
              <a:t>9</a:t>
            </a:fld>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ed Rectangle 7"/>
          <p:cNvSpPr/>
          <p:nvPr/>
        </p:nvSpPr>
        <p:spPr>
          <a:xfrm>
            <a:off x="406400" y="328613"/>
            <a:ext cx="113776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6" name="Rounded Rectangle 9"/>
          <p:cNvSpPr/>
          <p:nvPr/>
        </p:nvSpPr>
        <p:spPr>
          <a:xfrm>
            <a:off x="558130" y="434162"/>
            <a:ext cx="11075745"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pic>
        <p:nvPicPr>
          <p:cNvPr id="7" name="Picture 2" descr="cb_logo_inspiring_small_gray"/>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7600" y="609600"/>
            <a:ext cx="406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userDrawn="1"/>
        </p:nvSpPr>
        <p:spPr bwMode="auto">
          <a:xfrm>
            <a:off x="4491038" y="6248400"/>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sz="1400" b="1">
                <a:solidFill>
                  <a:srgbClr val="00B0F0"/>
                </a:solidFill>
                <a:latin typeface="Verdana" panose="020B0604030504040204" pitchFamily="34" charset="0"/>
                <a:cs typeface="Arial" panose="020B0604020202020204" pitchFamily="34" charset="0"/>
              </a:rPr>
              <a:t>www.collegeboard.com</a:t>
            </a:r>
          </a:p>
        </p:txBody>
      </p:sp>
      <p:sp>
        <p:nvSpPr>
          <p:cNvPr id="5" name="Title 4"/>
          <p:cNvSpPr>
            <a:spLocks noGrp="1"/>
          </p:cNvSpPr>
          <p:nvPr>
            <p:ph type="ctrTitle"/>
          </p:nvPr>
        </p:nvSpPr>
        <p:spPr>
          <a:xfrm>
            <a:off x="963168" y="1820206"/>
            <a:ext cx="10363200" cy="1828800"/>
          </a:xfrm>
          <a:prstGeom prst="rect">
            <a:avLst/>
          </a:prstGeo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n-US"/>
              <a:t>Click to edit Master title style</a:t>
            </a:r>
          </a:p>
        </p:txBody>
      </p:sp>
      <p:sp>
        <p:nvSpPr>
          <p:cNvPr id="20" name="Subtitle 19"/>
          <p:cNvSpPr>
            <a:spLocks noGrp="1"/>
          </p:cNvSpPr>
          <p:nvPr>
            <p:ph type="subTitle" idx="1"/>
          </p:nvPr>
        </p:nvSpPr>
        <p:spPr>
          <a:xfrm>
            <a:off x="963168" y="3685032"/>
            <a:ext cx="10363200" cy="914400"/>
          </a:xfrm>
        </p:spPr>
        <p:txBody>
          <a:bodyPr tIns="0"/>
          <a:lstStyle>
            <a:lvl1pPr marL="36575" indent="0" algn="r">
              <a:spcBef>
                <a:spcPts val="0"/>
              </a:spcBef>
              <a:buNone/>
              <a:defRPr sz="2000">
                <a:solidFill>
                  <a:schemeClr val="bg2">
                    <a:shade val="25000"/>
                  </a:schemeClr>
                </a:solidFill>
              </a:defRPr>
            </a:lvl1pPr>
            <a:lvl2pPr marL="457189" indent="0" algn="ctr">
              <a:buNone/>
            </a:lvl2pPr>
            <a:lvl3pPr marL="914377" indent="0" algn="ctr">
              <a:buNone/>
            </a:lvl3pPr>
            <a:lvl4pPr marL="1371566" indent="0" algn="ctr">
              <a:buNone/>
            </a:lvl4pPr>
            <a:lvl5pPr marL="1828754" indent="0" algn="ctr">
              <a:buNone/>
            </a:lvl5pPr>
            <a:lvl6pPr marL="2285943" indent="0" algn="ctr">
              <a:buNone/>
            </a:lvl6pPr>
            <a:lvl7pPr marL="2743131" indent="0" algn="ctr">
              <a:buNone/>
            </a:lvl7pPr>
            <a:lvl8pPr marL="3200320" indent="0" algn="ctr">
              <a:buNone/>
            </a:lvl8pPr>
            <a:lvl9pPr marL="3657509" indent="0" algn="ctr">
              <a:buNone/>
            </a:lvl9pPr>
            <a:extLst/>
          </a:lstStyle>
          <a:p>
            <a:r>
              <a:rPr lang="en-US"/>
              <a:t>Click to edit Master subtitle style</a:t>
            </a:r>
          </a:p>
        </p:txBody>
      </p:sp>
      <p:sp>
        <p:nvSpPr>
          <p:cNvPr id="9" name="Date Placeholder 18"/>
          <p:cNvSpPr>
            <a:spLocks noGrp="1"/>
          </p:cNvSpPr>
          <p:nvPr>
            <p:ph type="dt" sz="half" idx="10"/>
          </p:nvPr>
        </p:nvSpPr>
        <p:spPr/>
        <p:txBody>
          <a:bodyPr/>
          <a:lstStyle>
            <a:lvl1pPr>
              <a:defRPr smtClean="0"/>
            </a:lvl1pPr>
          </a:lstStyle>
          <a:p>
            <a:pPr>
              <a:defRPr/>
            </a:pPr>
            <a:fld id="{138221A6-4B55-49ED-8D81-BF052DB8D483}" type="datetimeFigureOut">
              <a:rPr lang="en-US"/>
              <a:pPr>
                <a:defRPr/>
              </a:pPr>
              <a:t>8/4/2018</a:t>
            </a:fld>
            <a:endParaRPr lang="en-US">
              <a:solidFill>
                <a:srgbClr val="FFFFFF"/>
              </a:solidFill>
            </a:endParaRPr>
          </a:p>
        </p:txBody>
      </p:sp>
      <p:sp>
        <p:nvSpPr>
          <p:cNvPr id="10" name="Footer Placeholder 7"/>
          <p:cNvSpPr>
            <a:spLocks noGrp="1"/>
          </p:cNvSpPr>
          <p:nvPr>
            <p:ph type="ftr" sz="quarter" idx="11"/>
          </p:nvPr>
        </p:nvSpPr>
        <p:spPr/>
        <p:txBody>
          <a:bodyPr/>
          <a:lstStyle>
            <a:lvl1pPr algn="l">
              <a:defRPr smtClean="0">
                <a:solidFill>
                  <a:srgbClr val="FCECE7"/>
                </a:solidFill>
              </a:defRPr>
            </a:lvl1pPr>
          </a:lstStyle>
          <a:p>
            <a:pPr>
              <a:defRPr/>
            </a:pPr>
            <a:endParaRPr lang="en-US"/>
          </a:p>
        </p:txBody>
      </p:sp>
      <p:sp>
        <p:nvSpPr>
          <p:cNvPr id="11" name="Slide Number Placeholder 10"/>
          <p:cNvSpPr>
            <a:spLocks noGrp="1"/>
          </p:cNvSpPr>
          <p:nvPr>
            <p:ph type="sldNum" sz="quarter" idx="12"/>
          </p:nvPr>
        </p:nvSpPr>
        <p:spPr/>
        <p:txBody>
          <a:bodyPr/>
          <a:lstStyle>
            <a:lvl1pPr>
              <a:defRPr smtClean="0"/>
            </a:lvl1pPr>
          </a:lstStyle>
          <a:p>
            <a:pPr>
              <a:defRPr/>
            </a:pPr>
            <a:fld id="{802A8FFD-4CA0-4169-B8E5-07A4BDDC3EAB}" type="slidenum">
              <a:rPr lang="en-US"/>
              <a:pPr>
                <a:defRPr/>
              </a:pPr>
              <a:t>‹#›</a:t>
            </a:fld>
            <a:endParaRPr lang="en-US">
              <a:solidFill>
                <a:srgbClr val="FFFFFF"/>
              </a:solidFill>
            </a:endParaRPr>
          </a:p>
        </p:txBody>
      </p:sp>
    </p:spTree>
    <p:extLst>
      <p:ext uri="{BB962C8B-B14F-4D97-AF65-F5344CB8AC3E}">
        <p14:creationId xmlns:p14="http://schemas.microsoft.com/office/powerpoint/2010/main" val="2592127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70560" y="530352"/>
            <a:ext cx="10911840" cy="418795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smtClean="0"/>
            </a:lvl1pPr>
          </a:lstStyle>
          <a:p>
            <a:pPr>
              <a:defRPr/>
            </a:pPr>
            <a:fld id="{02202276-A143-4627-8AF2-864AE8333FEF}" type="datetimeFigureOut">
              <a:rPr lang="en-US"/>
              <a:pPr>
                <a:defRPr/>
              </a:pPr>
              <a:t>8/4/2018</a:t>
            </a:fld>
            <a:endParaRPr lang="en-US"/>
          </a:p>
        </p:txBody>
      </p:sp>
      <p:sp>
        <p:nvSpPr>
          <p:cNvPr id="5" name="Footer Placeholder 4"/>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fld id="{DD2B975F-4B60-414C-8C37-6235A1053E1C}" type="slidenum">
              <a:rPr lang="en-US"/>
              <a:pPr>
                <a:defRPr/>
              </a:pPr>
              <a:t>‹#›</a:t>
            </a:fld>
            <a:endParaRPr lang="en-US"/>
          </a:p>
        </p:txBody>
      </p:sp>
    </p:spTree>
    <p:extLst>
      <p:ext uri="{BB962C8B-B14F-4D97-AF65-F5344CB8AC3E}">
        <p14:creationId xmlns:p14="http://schemas.microsoft.com/office/powerpoint/2010/main" val="1033259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533407"/>
            <a:ext cx="2641600" cy="5257799"/>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711200" y="533405"/>
            <a:ext cx="7924800" cy="52578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smtClean="0"/>
            </a:lvl1pPr>
          </a:lstStyle>
          <a:p>
            <a:pPr>
              <a:defRPr/>
            </a:pPr>
            <a:fld id="{4303563D-39ED-41DF-9786-7D78B7509254}" type="datetimeFigureOut">
              <a:rPr lang="en-US"/>
              <a:pPr>
                <a:defRPr/>
              </a:pPr>
              <a:t>8/4/2018</a:t>
            </a:fld>
            <a:endParaRPr lang="en-US"/>
          </a:p>
        </p:txBody>
      </p:sp>
      <p:sp>
        <p:nvSpPr>
          <p:cNvPr id="5" name="Footer Placeholder 4"/>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lvl1pPr>
          </a:lstStyle>
          <a:p>
            <a:pPr>
              <a:defRPr/>
            </a:pPr>
            <a:fld id="{136C22ED-D946-444C-87EB-308AF375BF9B}" type="slidenum">
              <a:rPr lang="en-US"/>
              <a:pPr>
                <a:defRPr/>
              </a:pPr>
              <a:t>‹#›</a:t>
            </a:fld>
            <a:endParaRPr lang="en-US"/>
          </a:p>
        </p:txBody>
      </p:sp>
    </p:spTree>
    <p:extLst>
      <p:ext uri="{BB962C8B-B14F-4D97-AF65-F5344CB8AC3E}">
        <p14:creationId xmlns:p14="http://schemas.microsoft.com/office/powerpoint/2010/main" val="1164478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2" descr="cb_logo_inspiring_small_gray"/>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7600" y="609600"/>
            <a:ext cx="406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4491038" y="6248400"/>
            <a:ext cx="2559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r>
              <a:rPr lang="en-US" sz="1400" b="1">
                <a:solidFill>
                  <a:srgbClr val="00B0F0"/>
                </a:solidFill>
                <a:latin typeface="Verdana" panose="020B0604030504040204" pitchFamily="34" charset="0"/>
                <a:cs typeface="Arial" panose="020B0604020202020204" pitchFamily="34" charset="0"/>
              </a:rPr>
              <a:t>www.collegeboard.com</a:t>
            </a:r>
          </a:p>
        </p:txBody>
      </p:sp>
      <p:sp>
        <p:nvSpPr>
          <p:cNvPr id="12" name="Title 3"/>
          <p:cNvSpPr>
            <a:spLocks noGrp="1"/>
          </p:cNvSpPr>
          <p:nvPr>
            <p:ph type="ctrTitle"/>
          </p:nvPr>
        </p:nvSpPr>
        <p:spPr>
          <a:xfrm>
            <a:off x="1320800" y="2133603"/>
            <a:ext cx="5181600" cy="1246187"/>
          </a:xfrm>
          <a:prstGeom prst="rect">
            <a:avLst/>
          </a:prstGeom>
        </p:spPr>
        <p:txBody>
          <a:bodyPr/>
          <a:lstStyle/>
          <a:p>
            <a:endParaRPr lang="en-US" dirty="0"/>
          </a:p>
        </p:txBody>
      </p:sp>
      <p:sp>
        <p:nvSpPr>
          <p:cNvPr id="13" name="Subtitle 4"/>
          <p:cNvSpPr>
            <a:spLocks noGrp="1"/>
          </p:cNvSpPr>
          <p:nvPr>
            <p:ph type="subTitle" idx="1"/>
          </p:nvPr>
        </p:nvSpPr>
        <p:spPr>
          <a:xfrm>
            <a:off x="1422400" y="3505201"/>
            <a:ext cx="4368800" cy="1676400"/>
          </a:xfrm>
          <a:prstGeom prst="rect">
            <a:avLst/>
          </a:prstGeom>
        </p:spPr>
        <p:txBody>
          <a:bodyPr rtlCol="0">
            <a:normAutofit/>
          </a:bodyPr>
          <a:lstStyle/>
          <a:p>
            <a:endParaRPr lang="en-US" dirty="0"/>
          </a:p>
        </p:txBody>
      </p:sp>
    </p:spTree>
    <p:extLst>
      <p:ext uri="{BB962C8B-B14F-4D97-AF65-F5344CB8AC3E}">
        <p14:creationId xmlns:p14="http://schemas.microsoft.com/office/powerpoint/2010/main" val="3678889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4" name="Picture 2" descr="cb_logo_inspiring_small_gray"/>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8000" y="6248400"/>
            <a:ext cx="2286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atin typeface="Calibri" panose="020F0502020204030204" pitchFamily="34" charset="0"/>
            </a:endParaRPr>
          </a:p>
        </p:txBody>
      </p:sp>
      <p:sp>
        <p:nvSpPr>
          <p:cNvPr id="6" name="Rectangle 5"/>
          <p:cNvSpPr>
            <a:spLocks noChangeArrowheads="1"/>
          </p:cNvSpPr>
          <p:nvPr userDrawn="1"/>
        </p:nvSpPr>
        <p:spPr bwMode="auto">
          <a:xfrm>
            <a:off x="8331200" y="6324600"/>
            <a:ext cx="325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743200" algn="ctr"/>
                <a:tab pos="5486400" algn="r"/>
              </a:tabLst>
              <a:defRPr>
                <a:solidFill>
                  <a:schemeClr val="tx1"/>
                </a:solidFill>
                <a:latin typeface="Arial" panose="020B0604020202020204" pitchFamily="34" charset="0"/>
              </a:defRPr>
            </a:lvl1pPr>
            <a:lvl2pPr marL="742950" indent="-285750" eaLnBrk="0" hangingPunct="0">
              <a:tabLst>
                <a:tab pos="2743200" algn="ctr"/>
                <a:tab pos="5486400" algn="r"/>
              </a:tabLst>
              <a:defRPr>
                <a:solidFill>
                  <a:schemeClr val="tx1"/>
                </a:solidFill>
                <a:latin typeface="Arial" panose="020B0604020202020204" pitchFamily="34" charset="0"/>
              </a:defRPr>
            </a:lvl2pPr>
            <a:lvl3pPr marL="1143000" indent="-228600" eaLnBrk="0" hangingPunct="0">
              <a:tabLst>
                <a:tab pos="2743200" algn="ctr"/>
                <a:tab pos="5486400" algn="r"/>
              </a:tabLst>
              <a:defRPr>
                <a:solidFill>
                  <a:schemeClr val="tx1"/>
                </a:solidFill>
                <a:latin typeface="Arial" panose="020B0604020202020204" pitchFamily="34" charset="0"/>
              </a:defRPr>
            </a:lvl3pPr>
            <a:lvl4pPr marL="1600200" indent="-228600" eaLnBrk="0" hangingPunct="0">
              <a:tabLst>
                <a:tab pos="2743200" algn="ctr"/>
                <a:tab pos="5486400" algn="r"/>
              </a:tabLst>
              <a:defRPr>
                <a:solidFill>
                  <a:schemeClr val="tx1"/>
                </a:solidFill>
                <a:latin typeface="Arial" panose="020B0604020202020204" pitchFamily="34" charset="0"/>
              </a:defRPr>
            </a:lvl4pPr>
            <a:lvl5pPr marL="2057400" indent="-228600" eaLnBrk="0" hangingPunct="0">
              <a:tabLst>
                <a:tab pos="2743200" algn="ctr"/>
                <a:tab pos="5486400"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9pPr>
          </a:lstStyle>
          <a:p>
            <a:pPr algn="r" eaLnBrk="1" hangingPunct="1">
              <a:defRPr/>
            </a:pPr>
            <a:r>
              <a:rPr lang="en-US" sz="1200" b="1">
                <a:solidFill>
                  <a:srgbClr val="00B0F0"/>
                </a:solidFill>
                <a:cs typeface="Times New Roman" panose="02020603050405020304" pitchFamily="18" charset="0"/>
              </a:rPr>
              <a:t>         </a:t>
            </a:r>
            <a:r>
              <a:rPr lang="en-US" sz="1400" b="1">
                <a:solidFill>
                  <a:srgbClr val="00B0F0"/>
                </a:solidFill>
                <a:latin typeface="Calibri" panose="020F0502020204030204" pitchFamily="34" charset="0"/>
                <a:cs typeface="Times New Roman" panose="02020603050405020304" pitchFamily="18" charset="0"/>
              </a:rPr>
              <a:t>www.collegeboard.com</a:t>
            </a:r>
            <a:endParaRPr lang="en-US" sz="1400">
              <a:latin typeface="Calibri" panose="020F0502020204030204" pitchFamily="34" charset="0"/>
            </a:endParaRPr>
          </a:p>
        </p:txBody>
      </p:sp>
      <p:sp>
        <p:nvSpPr>
          <p:cNvPr id="9" name="Line 1"/>
          <p:cNvSpPr>
            <a:spLocks noChangeShapeType="1"/>
          </p:cNvSpPr>
          <p:nvPr userDrawn="1"/>
        </p:nvSpPr>
        <p:spPr bwMode="auto">
          <a:xfrm flipV="1">
            <a:off x="0" y="6096000"/>
            <a:ext cx="12192000" cy="46038"/>
          </a:xfrm>
          <a:prstGeom prst="line">
            <a:avLst/>
          </a:prstGeom>
          <a:noFill/>
          <a:ln w="38100">
            <a:solidFill>
              <a:srgbClr val="39BEF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Content Placeholder 2"/>
          <p:cNvSpPr>
            <a:spLocks noGrp="1"/>
          </p:cNvSpPr>
          <p:nvPr>
            <p:ph idx="1"/>
          </p:nvPr>
        </p:nvSpPr>
        <p:spPr>
          <a:xfrm>
            <a:off x="609600" y="1600200"/>
            <a:ext cx="10972800" cy="4114800"/>
          </a:xfrm>
          <a:prstGeom prst="rect">
            <a:avLst/>
          </a:prstGeom>
        </p:spPr>
        <p:txBody>
          <a:bodyPr/>
          <a:lstStyle/>
          <a:p>
            <a:endParaRPr lang="en-US" dirty="0"/>
          </a:p>
        </p:txBody>
      </p:sp>
      <p:sp>
        <p:nvSpPr>
          <p:cNvPr id="8" name="Rectangle 2"/>
          <p:cNvSpPr>
            <a:spLocks noGrp="1" noChangeArrowheads="1"/>
          </p:cNvSpPr>
          <p:nvPr>
            <p:ph type="title"/>
          </p:nvPr>
        </p:nvSpPr>
        <p:spPr>
          <a:xfrm>
            <a:off x="518584" y="296863"/>
            <a:ext cx="11074400" cy="1143000"/>
          </a:xfrm>
          <a:prstGeom prst="rect">
            <a:avLst/>
          </a:prstGeom>
        </p:spPr>
        <p:txBody>
          <a:bodyPr anchor="t"/>
          <a:lstStyle/>
          <a:p>
            <a:endParaRPr lang="en-US" dirty="0"/>
          </a:p>
        </p:txBody>
      </p:sp>
    </p:spTree>
    <p:extLst>
      <p:ext uri="{BB962C8B-B14F-4D97-AF65-F5344CB8AC3E}">
        <p14:creationId xmlns:p14="http://schemas.microsoft.com/office/powerpoint/2010/main" val="3927296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userDrawn="1">
  <p:cSld name="DarkBlueContent">
    <p:spTree>
      <p:nvGrpSpPr>
        <p:cNvPr id="1" name=""/>
        <p:cNvGrpSpPr/>
        <p:nvPr/>
      </p:nvGrpSpPr>
      <p:grpSpPr>
        <a:xfrm>
          <a:off x="0" y="0"/>
          <a:ext cx="0" cy="0"/>
          <a:chOff x="0" y="0"/>
          <a:chExt cx="0" cy="0"/>
        </a:xfrm>
      </p:grpSpPr>
      <p:sp>
        <p:nvSpPr>
          <p:cNvPr id="8" name="Slide Number Placeholder 5"/>
          <p:cNvSpPr txBox="1">
            <a:spLocks/>
          </p:cNvSpPr>
          <p:nvPr userDrawn="1"/>
        </p:nvSpPr>
        <p:spPr>
          <a:xfrm>
            <a:off x="466817" y="6384766"/>
            <a:ext cx="775529" cy="236062"/>
          </a:xfrm>
          <a:prstGeom prst="rect">
            <a:avLst/>
          </a:prstGeom>
        </p:spPr>
        <p:txBody>
          <a:bodyPr/>
          <a:lstStyle>
            <a:defPPr>
              <a:defRPr lang="en-US"/>
            </a:defPPr>
            <a:lvl1pPr algn="l" rtl="0" fontAlgn="base">
              <a:spcBef>
                <a:spcPct val="0"/>
              </a:spcBef>
              <a:spcAft>
                <a:spcPct val="0"/>
              </a:spcAft>
              <a:defRPr sz="1000" kern="1200">
                <a:solidFill>
                  <a:srgbClr val="909090"/>
                </a:solidFill>
                <a:latin typeface="Helvetica"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a:lstStyle>
          <a:p>
            <a:pPr>
              <a:defRPr/>
            </a:pPr>
            <a:fld id="{A9CC6A8A-E470-4174-8D77-4643528319D2}" type="slidenum">
              <a:rPr lang="en-US" sz="1000" smtClean="0">
                <a:ea typeface="Helvetica"/>
              </a:rPr>
              <a:pPr>
                <a:defRPr/>
              </a:pPr>
              <a:t>‹#›</a:t>
            </a:fld>
            <a:endParaRPr lang="en-US" sz="1000" dirty="0">
              <a:ea typeface="Helvetica"/>
            </a:endParaRPr>
          </a:p>
        </p:txBody>
      </p:sp>
      <p:sp>
        <p:nvSpPr>
          <p:cNvPr id="24" name="Content Placeholder 3"/>
          <p:cNvSpPr>
            <a:spLocks noGrp="1"/>
          </p:cNvSpPr>
          <p:nvPr>
            <p:ph sz="quarter" idx="45"/>
          </p:nvPr>
        </p:nvSpPr>
        <p:spPr>
          <a:xfrm>
            <a:off x="568172" y="1432561"/>
            <a:ext cx="11073761" cy="4732669"/>
          </a:xfrm>
          <a:prstGeom prst="rect">
            <a:avLst/>
          </a:prstGeom>
        </p:spPr>
        <p:txBody>
          <a:bodyPr/>
          <a:lstStyle>
            <a:lvl1pPr marL="338138" indent="-338138">
              <a:lnSpc>
                <a:spcPct val="100000"/>
              </a:lnSpc>
              <a:buClr>
                <a:srgbClr val="003958"/>
              </a:buClr>
              <a:buSzPct val="80000"/>
              <a:buFont typeface="Helvetica" pitchFamily="34" charset="0"/>
              <a:buChar char="►"/>
              <a:defRPr sz="1600">
                <a:solidFill>
                  <a:srgbClr val="404040"/>
                </a:solidFill>
                <a:latin typeface="Helvetica" pitchFamily="34" charset="0"/>
                <a:ea typeface="Helvetica"/>
                <a:cs typeface="Helvetica"/>
              </a:defRPr>
            </a:lvl1pPr>
            <a:lvl2pPr marL="744538" indent="-406400">
              <a:lnSpc>
                <a:spcPct val="100000"/>
              </a:lnSpc>
              <a:buClr>
                <a:schemeClr val="accent2"/>
              </a:buClr>
              <a:buSzPct val="80000"/>
              <a:buFont typeface="Helvetica" pitchFamily="34" charset="0"/>
              <a:buChar char="►"/>
              <a:tabLst/>
              <a:defRPr sz="1600">
                <a:solidFill>
                  <a:srgbClr val="404040"/>
                </a:solidFill>
                <a:latin typeface="Helvetica" pitchFamily="34" charset="0"/>
                <a:ea typeface="Helvetica"/>
                <a:cs typeface="Helvetica"/>
              </a:defRPr>
            </a:lvl2pPr>
            <a:lvl3pPr marL="1201738" indent="-396875">
              <a:lnSpc>
                <a:spcPct val="100000"/>
              </a:lnSpc>
              <a:buClr>
                <a:srgbClr val="003958"/>
              </a:buClr>
              <a:buSzPct val="80000"/>
              <a:buFont typeface="Helvetica" pitchFamily="34" charset="0"/>
              <a:buChar char="►"/>
              <a:defRPr sz="1600">
                <a:solidFill>
                  <a:srgbClr val="404040"/>
                </a:solidFill>
                <a:latin typeface="Helvetica" pitchFamily="34" charset="0"/>
                <a:ea typeface="Helvetica"/>
                <a:cs typeface="Helvetica"/>
              </a:defRPr>
            </a:lvl3pPr>
            <a:lvl4pPr marL="1651000" indent="-395288">
              <a:lnSpc>
                <a:spcPct val="100000"/>
              </a:lnSpc>
              <a:buClr>
                <a:schemeClr val="accent2"/>
              </a:buClr>
              <a:buSzPct val="80000"/>
              <a:buFont typeface="Helvetica" pitchFamily="34" charset="0"/>
              <a:buChar char="►"/>
              <a:tabLst/>
              <a:defRPr sz="1600">
                <a:solidFill>
                  <a:srgbClr val="404040"/>
                </a:solidFill>
                <a:latin typeface="Helvetica" pitchFamily="34" charset="0"/>
                <a:ea typeface="Helvetica"/>
                <a:cs typeface="Helvetica"/>
              </a:defRPr>
            </a:lvl4pPr>
            <a:lvl5pPr marL="2060575" indent="-409575">
              <a:lnSpc>
                <a:spcPct val="100000"/>
              </a:lnSpc>
              <a:buClr>
                <a:srgbClr val="003958"/>
              </a:buClr>
              <a:buSzPct val="80000"/>
              <a:buFont typeface="Helvetica" pitchFamily="34" charset="0"/>
              <a:buChar char="►"/>
              <a:defRPr sz="1600">
                <a:solidFill>
                  <a:srgbClr val="404040"/>
                </a:solidFill>
                <a:latin typeface="Helvetica" pitchFamily="34" charset="0"/>
                <a:ea typeface="Helvetica"/>
                <a:cs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33867" y="1"/>
            <a:ext cx="12225867" cy="1211475"/>
          </a:xfrm>
          <a:prstGeom prst="rect">
            <a:avLst/>
          </a:prstGeom>
          <a:solidFill>
            <a:srgbClr val="0039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lang="en-US" dirty="0"/>
          </a:p>
        </p:txBody>
      </p:sp>
      <p:sp>
        <p:nvSpPr>
          <p:cNvPr id="13" name="Title 1"/>
          <p:cNvSpPr>
            <a:spLocks noGrp="1"/>
          </p:cNvSpPr>
          <p:nvPr>
            <p:ph type="title" hasCustomPrompt="1"/>
          </p:nvPr>
        </p:nvSpPr>
        <p:spPr>
          <a:xfrm>
            <a:off x="571501" y="81281"/>
            <a:ext cx="10252808" cy="977983"/>
          </a:xfrm>
          <a:prstGeom prst="rect">
            <a:avLst/>
          </a:prstGeom>
        </p:spPr>
        <p:txBody>
          <a:bodyPr anchor="b"/>
          <a:lstStyle>
            <a:lvl1pPr algn="l" defTabSz="455613" rtl="0" eaLnBrk="0" fontAlgn="base" hangingPunct="0">
              <a:lnSpc>
                <a:spcPts val="2800"/>
              </a:lnSpc>
              <a:spcBef>
                <a:spcPct val="0"/>
              </a:spcBef>
              <a:spcAft>
                <a:spcPct val="0"/>
              </a:spcAft>
              <a:defRPr lang="en-US" sz="2300" kern="1200" cap="none" dirty="0">
                <a:ln>
                  <a:noFill/>
                </a:ln>
                <a:solidFill>
                  <a:schemeClr val="bg1"/>
                </a:solidFill>
                <a:latin typeface="+mj-lt"/>
                <a:ea typeface="Helvetica"/>
                <a:cs typeface="Helvetica"/>
              </a:defRPr>
            </a:lvl1pPr>
          </a:lstStyle>
          <a:p>
            <a:r>
              <a:rPr lang="en-US" dirty="0"/>
              <a:t>Click to edit master title style</a:t>
            </a:r>
          </a:p>
        </p:txBody>
      </p:sp>
      <p:pic>
        <p:nvPicPr>
          <p:cNvPr id="14" name="Picture 13" descr="AP_logo_K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93688" y="688468"/>
            <a:ext cx="805909" cy="394702"/>
          </a:xfrm>
          <a:prstGeom prst="rect">
            <a:avLst/>
          </a:prstGeom>
        </p:spPr>
      </p:pic>
      <p:pic>
        <p:nvPicPr>
          <p:cNvPr id="10" name="Picture 9" descr="C:\Users\kmeade\Documents\Admin\New Brand Templates\CB-AP-logo-RGB-160926.jpg"/>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18694" y="6274197"/>
            <a:ext cx="2607733" cy="457200"/>
          </a:xfrm>
          <a:prstGeom prst="rect">
            <a:avLst/>
          </a:prstGeom>
          <a:noFill/>
          <a:ln>
            <a:noFill/>
          </a:ln>
        </p:spPr>
      </p:pic>
    </p:spTree>
    <p:extLst>
      <p:ext uri="{BB962C8B-B14F-4D97-AF65-F5344CB8AC3E}">
        <p14:creationId xmlns:p14="http://schemas.microsoft.com/office/powerpoint/2010/main" val="109143651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41E37BE-57F1-4B42-99D7-D17D71B94D0E}" type="datetimeFigureOut">
              <a:rPr lang="en-US"/>
              <a:pPr>
                <a:defRPr/>
              </a:pPr>
              <a:t>8/4/2018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9CAC28-AC99-4EDB-B220-24791185D622}" type="slidenum">
              <a:rPr lang="en-US"/>
              <a:pPr>
                <a:defRPr/>
              </a:pPr>
              <a:t>‹#›</a:t>
            </a:fld>
            <a:endParaRPr lang="en-US"/>
          </a:p>
        </p:txBody>
      </p:sp>
    </p:spTree>
    <p:extLst>
      <p:ext uri="{BB962C8B-B14F-4D97-AF65-F5344CB8AC3E}">
        <p14:creationId xmlns:p14="http://schemas.microsoft.com/office/powerpoint/2010/main" val="1879866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9451FEA-A85B-4365-8B79-6E7A1C710324}" type="datetimeFigureOut">
              <a:rPr lang="en-US"/>
              <a:pPr>
                <a:defRPr/>
              </a:pPr>
              <a:t>8/4/2018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B89AA5-DA8B-41A8-8227-85BF198E61D0}" type="slidenum">
              <a:rPr lang="en-US"/>
              <a:pPr>
                <a:defRPr/>
              </a:pPr>
              <a:t>‹#›</a:t>
            </a:fld>
            <a:endParaRPr lang="en-US"/>
          </a:p>
        </p:txBody>
      </p:sp>
    </p:spTree>
    <p:extLst>
      <p:ext uri="{BB962C8B-B14F-4D97-AF65-F5344CB8AC3E}">
        <p14:creationId xmlns:p14="http://schemas.microsoft.com/office/powerpoint/2010/main" val="2735003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69F08C01-F839-4258-8614-F4FDA1B8917A}" type="datetimeFigureOut">
              <a:rPr lang="en-US"/>
              <a:pPr>
                <a:defRPr/>
              </a:pPr>
              <a:t>8/4/2018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78A1B6E-E07C-41EF-A8CD-156944A1BED2}" type="slidenum">
              <a:rPr lang="en-US"/>
              <a:pPr>
                <a:defRPr/>
              </a:pPr>
              <a:t>‹#›</a:t>
            </a:fld>
            <a:endParaRPr lang="en-US"/>
          </a:p>
        </p:txBody>
      </p:sp>
    </p:spTree>
    <p:extLst>
      <p:ext uri="{BB962C8B-B14F-4D97-AF65-F5344CB8AC3E}">
        <p14:creationId xmlns:p14="http://schemas.microsoft.com/office/powerpoint/2010/main" val="20361551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37EF9E2-1CA2-4866-AF15-9198B998751E}" type="datetimeFigureOut">
              <a:rPr lang="en-US"/>
              <a:pPr>
                <a:defRPr/>
              </a:pPr>
              <a:t>8/4/2018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6FB4FD9-3FC0-4D77-8A39-3FAFB18748A2}" type="slidenum">
              <a:rPr lang="en-US"/>
              <a:pPr>
                <a:defRPr/>
              </a:pPr>
              <a:t>‹#›</a:t>
            </a:fld>
            <a:endParaRPr lang="en-US"/>
          </a:p>
        </p:txBody>
      </p:sp>
    </p:spTree>
    <p:extLst>
      <p:ext uri="{BB962C8B-B14F-4D97-AF65-F5344CB8AC3E}">
        <p14:creationId xmlns:p14="http://schemas.microsoft.com/office/powerpoint/2010/main" val="3184800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F744F322-A960-4CC1-99BF-55939F9F64CF}" type="datetimeFigureOut">
              <a:rPr lang="en-US"/>
              <a:pPr>
                <a:defRPr/>
              </a:pPr>
              <a:t>8/4/2018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3E457D9-CF71-4D85-AC93-643969EB32B3}" type="slidenum">
              <a:rPr lang="en-US"/>
              <a:pPr>
                <a:defRPr/>
              </a:pPr>
              <a:t>‹#›</a:t>
            </a:fld>
            <a:endParaRPr lang="en-US"/>
          </a:p>
        </p:txBody>
      </p:sp>
    </p:spTree>
    <p:extLst>
      <p:ext uri="{BB962C8B-B14F-4D97-AF65-F5344CB8AC3E}">
        <p14:creationId xmlns:p14="http://schemas.microsoft.com/office/powerpoint/2010/main" val="133833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cb_logo_inspiring_small_gray"/>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2800" y="5281613"/>
            <a:ext cx="2286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atin typeface="Calibri" panose="020F0502020204030204" pitchFamily="34" charset="0"/>
            </a:endParaRPr>
          </a:p>
        </p:txBody>
      </p:sp>
      <p:sp>
        <p:nvSpPr>
          <p:cNvPr id="6" name="Rectangle 5"/>
          <p:cNvSpPr>
            <a:spLocks noChangeArrowheads="1"/>
          </p:cNvSpPr>
          <p:nvPr userDrawn="1"/>
        </p:nvSpPr>
        <p:spPr bwMode="auto">
          <a:xfrm>
            <a:off x="8229600" y="5392738"/>
            <a:ext cx="325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743200" algn="ctr"/>
                <a:tab pos="5486400" algn="r"/>
              </a:tabLst>
              <a:defRPr>
                <a:solidFill>
                  <a:schemeClr val="tx1"/>
                </a:solidFill>
                <a:latin typeface="Arial" panose="020B0604020202020204" pitchFamily="34" charset="0"/>
              </a:defRPr>
            </a:lvl1pPr>
            <a:lvl2pPr marL="742950" indent="-285750" eaLnBrk="0" hangingPunct="0">
              <a:tabLst>
                <a:tab pos="2743200" algn="ctr"/>
                <a:tab pos="5486400" algn="r"/>
              </a:tabLst>
              <a:defRPr>
                <a:solidFill>
                  <a:schemeClr val="tx1"/>
                </a:solidFill>
                <a:latin typeface="Arial" panose="020B0604020202020204" pitchFamily="34" charset="0"/>
              </a:defRPr>
            </a:lvl2pPr>
            <a:lvl3pPr marL="1143000" indent="-228600" eaLnBrk="0" hangingPunct="0">
              <a:tabLst>
                <a:tab pos="2743200" algn="ctr"/>
                <a:tab pos="5486400" algn="r"/>
              </a:tabLst>
              <a:defRPr>
                <a:solidFill>
                  <a:schemeClr val="tx1"/>
                </a:solidFill>
                <a:latin typeface="Arial" panose="020B0604020202020204" pitchFamily="34" charset="0"/>
              </a:defRPr>
            </a:lvl3pPr>
            <a:lvl4pPr marL="1600200" indent="-228600" eaLnBrk="0" hangingPunct="0">
              <a:tabLst>
                <a:tab pos="2743200" algn="ctr"/>
                <a:tab pos="5486400" algn="r"/>
              </a:tabLst>
              <a:defRPr>
                <a:solidFill>
                  <a:schemeClr val="tx1"/>
                </a:solidFill>
                <a:latin typeface="Arial" panose="020B0604020202020204" pitchFamily="34" charset="0"/>
              </a:defRPr>
            </a:lvl4pPr>
            <a:lvl5pPr marL="2057400" indent="-228600" eaLnBrk="0" hangingPunct="0">
              <a:tabLst>
                <a:tab pos="2743200" algn="ctr"/>
                <a:tab pos="5486400"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743200" algn="ctr"/>
                <a:tab pos="5486400" algn="r"/>
              </a:tabLst>
              <a:defRPr>
                <a:solidFill>
                  <a:schemeClr val="tx1"/>
                </a:solidFill>
                <a:latin typeface="Arial" panose="020B0604020202020204" pitchFamily="34" charset="0"/>
              </a:defRPr>
            </a:lvl9pPr>
          </a:lstStyle>
          <a:p>
            <a:pPr algn="r" eaLnBrk="1" hangingPunct="1">
              <a:defRPr/>
            </a:pPr>
            <a:r>
              <a:rPr lang="en-US" sz="1200" b="1">
                <a:solidFill>
                  <a:srgbClr val="00B0F0"/>
                </a:solidFill>
                <a:cs typeface="Times New Roman" panose="02020603050405020304" pitchFamily="18" charset="0"/>
              </a:rPr>
              <a:t>         </a:t>
            </a:r>
            <a:r>
              <a:rPr lang="en-US" sz="1400" b="1">
                <a:solidFill>
                  <a:srgbClr val="00B0F0"/>
                </a:solidFill>
                <a:latin typeface="Calibri" panose="020F0502020204030204" pitchFamily="34" charset="0"/>
                <a:cs typeface="Times New Roman" panose="02020603050405020304" pitchFamily="18" charset="0"/>
              </a:rPr>
              <a:t>www.collegeboard.com</a:t>
            </a:r>
            <a:endParaRPr lang="en-US" sz="1400">
              <a:latin typeface="Calibri" panose="020F0502020204030204" pitchFamily="34" charset="0"/>
            </a:endParaRPr>
          </a:p>
        </p:txBody>
      </p:sp>
      <p:sp>
        <p:nvSpPr>
          <p:cNvPr id="7" name="Line 1"/>
          <p:cNvSpPr>
            <a:spLocks noChangeShapeType="1"/>
          </p:cNvSpPr>
          <p:nvPr userDrawn="1"/>
        </p:nvSpPr>
        <p:spPr bwMode="auto">
          <a:xfrm flipV="1">
            <a:off x="711200" y="5127625"/>
            <a:ext cx="10769600" cy="23813"/>
          </a:xfrm>
          <a:prstGeom prst="line">
            <a:avLst/>
          </a:prstGeom>
          <a:noFill/>
          <a:ln w="38100">
            <a:solidFill>
              <a:srgbClr val="39BEF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Title 1"/>
          <p:cNvSpPr>
            <a:spLocks noGrp="1"/>
          </p:cNvSpPr>
          <p:nvPr>
            <p:ph type="title"/>
          </p:nvPr>
        </p:nvSpPr>
        <p:spPr>
          <a:xfrm>
            <a:off x="670560" y="4983480"/>
            <a:ext cx="10911840" cy="1051560"/>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670560" y="530352"/>
            <a:ext cx="10911840" cy="41879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3"/>
          <p:cNvSpPr>
            <a:spLocks noGrp="1"/>
          </p:cNvSpPr>
          <p:nvPr>
            <p:ph type="dt" sz="half" idx="10"/>
          </p:nvPr>
        </p:nvSpPr>
        <p:spPr/>
        <p:txBody>
          <a:bodyPr/>
          <a:lstStyle>
            <a:lvl1pPr>
              <a:defRPr smtClean="0"/>
            </a:lvl1pPr>
          </a:lstStyle>
          <a:p>
            <a:pPr>
              <a:defRPr/>
            </a:pPr>
            <a:fld id="{D2C1FAED-AEFF-48F0-B040-8EF1DD2E80FA}" type="datetimeFigureOut">
              <a:rPr lang="en-US"/>
              <a:pPr>
                <a:defRPr/>
              </a:pPr>
              <a:t>8/4/2018</a:t>
            </a:fld>
            <a:endParaRPr lang="en-US"/>
          </a:p>
        </p:txBody>
      </p:sp>
      <p:sp>
        <p:nvSpPr>
          <p:cNvPr id="9" name="Footer Placeholder 4"/>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10" name="Slide Number Placeholder 5"/>
          <p:cNvSpPr>
            <a:spLocks noGrp="1"/>
          </p:cNvSpPr>
          <p:nvPr>
            <p:ph type="sldNum" sz="quarter" idx="12"/>
          </p:nvPr>
        </p:nvSpPr>
        <p:spPr/>
        <p:txBody>
          <a:bodyPr/>
          <a:lstStyle>
            <a:lvl1pPr>
              <a:defRPr smtClean="0"/>
            </a:lvl1pPr>
          </a:lstStyle>
          <a:p>
            <a:pPr>
              <a:defRPr/>
            </a:pPr>
            <a:fld id="{9449DF76-1187-4A4E-8F4A-406AA8EA1FEB}" type="slidenum">
              <a:rPr lang="en-US"/>
              <a:pPr>
                <a:defRPr/>
              </a:pPr>
              <a:t>‹#›</a:t>
            </a:fld>
            <a:endParaRPr lang="en-US"/>
          </a:p>
        </p:txBody>
      </p:sp>
    </p:spTree>
    <p:extLst>
      <p:ext uri="{BB962C8B-B14F-4D97-AF65-F5344CB8AC3E}">
        <p14:creationId xmlns:p14="http://schemas.microsoft.com/office/powerpoint/2010/main" val="1995607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81A95D0-7C77-40EE-B564-B3F73ED38FBC}" type="datetimeFigureOut">
              <a:rPr lang="en-US"/>
              <a:pPr>
                <a:defRPr/>
              </a:pPr>
              <a:t>8/4/2018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464E681-CB17-47F0-82A6-B90290FB8052}" type="slidenum">
              <a:rPr lang="en-US"/>
              <a:pPr>
                <a:defRPr/>
              </a:pPr>
              <a:t>‹#›</a:t>
            </a:fld>
            <a:endParaRPr lang="en-US"/>
          </a:p>
        </p:txBody>
      </p:sp>
    </p:spTree>
    <p:extLst>
      <p:ext uri="{BB962C8B-B14F-4D97-AF65-F5344CB8AC3E}">
        <p14:creationId xmlns:p14="http://schemas.microsoft.com/office/powerpoint/2010/main" val="1737402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7DE7804-7497-4649-8952-F137F5D811FB}" type="datetimeFigureOut">
              <a:rPr lang="en-US"/>
              <a:pPr>
                <a:defRPr/>
              </a:pPr>
              <a:t>8/4/2018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58EF2FC-811D-4A6F-A770-9E9313A3050F}" type="slidenum">
              <a:rPr lang="en-US"/>
              <a:pPr>
                <a:defRPr/>
              </a:pPr>
              <a:t>‹#›</a:t>
            </a:fld>
            <a:endParaRPr lang="en-US"/>
          </a:p>
        </p:txBody>
      </p:sp>
    </p:spTree>
    <p:extLst>
      <p:ext uri="{BB962C8B-B14F-4D97-AF65-F5344CB8AC3E}">
        <p14:creationId xmlns:p14="http://schemas.microsoft.com/office/powerpoint/2010/main" val="3425949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AF542AB-5A35-4E45-9DEF-179B5C3D3B49}" type="datetimeFigureOut">
              <a:rPr lang="en-US"/>
              <a:pPr>
                <a:defRPr/>
              </a:pPr>
              <a:t>8/4/2018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8CAF504-DEDE-4084-A1A3-2D9971D9D563}" type="slidenum">
              <a:rPr lang="en-US"/>
              <a:pPr>
                <a:defRPr/>
              </a:pPr>
              <a:t>‹#›</a:t>
            </a:fld>
            <a:endParaRPr lang="en-US"/>
          </a:p>
        </p:txBody>
      </p:sp>
    </p:spTree>
    <p:extLst>
      <p:ext uri="{BB962C8B-B14F-4D97-AF65-F5344CB8AC3E}">
        <p14:creationId xmlns:p14="http://schemas.microsoft.com/office/powerpoint/2010/main" val="10442212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A156DF8-2C78-406C-9D76-D5332D348A92}" type="datetimeFigureOut">
              <a:rPr lang="en-US"/>
              <a:pPr>
                <a:defRPr/>
              </a:pPr>
              <a:t>8/4/2018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CBB3AD6-FBC2-4344-B615-95E9EBCFC31E}" type="slidenum">
              <a:rPr lang="en-US"/>
              <a:pPr>
                <a:defRPr/>
              </a:pPr>
              <a:t>‹#›</a:t>
            </a:fld>
            <a:endParaRPr lang="en-US"/>
          </a:p>
        </p:txBody>
      </p:sp>
    </p:spTree>
    <p:extLst>
      <p:ext uri="{BB962C8B-B14F-4D97-AF65-F5344CB8AC3E}">
        <p14:creationId xmlns:p14="http://schemas.microsoft.com/office/powerpoint/2010/main" val="35071235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B5CA100-4814-4827-B4F8-F72B1B12D227}" type="datetimeFigureOut">
              <a:rPr lang="en-US"/>
              <a:pPr>
                <a:defRPr/>
              </a:pPr>
              <a:t>8/4/2018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46EE7B-CE3F-471D-A72E-8C9993CF40C4}" type="slidenum">
              <a:rPr lang="en-US"/>
              <a:pPr>
                <a:defRPr/>
              </a:pPr>
              <a:t>‹#›</a:t>
            </a:fld>
            <a:endParaRPr lang="en-US"/>
          </a:p>
        </p:txBody>
      </p:sp>
    </p:spTree>
    <p:extLst>
      <p:ext uri="{BB962C8B-B14F-4D97-AF65-F5344CB8AC3E}">
        <p14:creationId xmlns:p14="http://schemas.microsoft.com/office/powerpoint/2010/main" val="10123918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462E5D9-674E-4471-9106-06B5EA06B4E0}" type="datetimeFigureOut">
              <a:rPr lang="en-US"/>
              <a:pPr>
                <a:defRPr/>
              </a:pPr>
              <a:t>8/4/2018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3CC9879-A2BB-4281-BC04-3B104FF66ABD}" type="slidenum">
              <a:rPr lang="en-US"/>
              <a:pPr>
                <a:defRPr/>
              </a:pPr>
              <a:t>‹#›</a:t>
            </a:fld>
            <a:endParaRPr lang="en-US"/>
          </a:p>
        </p:txBody>
      </p:sp>
    </p:spTree>
    <p:extLst>
      <p:ext uri="{BB962C8B-B14F-4D97-AF65-F5344CB8AC3E}">
        <p14:creationId xmlns:p14="http://schemas.microsoft.com/office/powerpoint/2010/main" val="2505330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ed Rectangle 7"/>
          <p:cNvSpPr/>
          <p:nvPr/>
        </p:nvSpPr>
        <p:spPr>
          <a:xfrm>
            <a:off x="406400" y="328613"/>
            <a:ext cx="113776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5" name="Rounded Rectangle 9"/>
          <p:cNvSpPr/>
          <p:nvPr/>
        </p:nvSpPr>
        <p:spPr>
          <a:xfrm>
            <a:off x="558130" y="434165"/>
            <a:ext cx="11075745"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2" name="Title 1"/>
          <p:cNvSpPr>
            <a:spLocks noGrp="1"/>
          </p:cNvSpPr>
          <p:nvPr>
            <p:ph type="title"/>
          </p:nvPr>
        </p:nvSpPr>
        <p:spPr>
          <a:xfrm>
            <a:off x="624459" y="4928616"/>
            <a:ext cx="10911840" cy="676656"/>
          </a:xfrm>
          <a:prstGeom prst="rect">
            <a:avLst/>
          </a:prstGeom>
        </p:spPr>
        <p:txBody>
          <a:bodyPr lIns="91440" bIns="0" anchor="b"/>
          <a:lstStyle>
            <a:lvl1pPr algn="l">
              <a:buNone/>
              <a:defRPr sz="3600" b="0" cap="none" baseline="0">
                <a:solidFill>
                  <a:schemeClr val="bg2">
                    <a:shade val="25000"/>
                  </a:schemeClr>
                </a:solidFill>
                <a:effectLst/>
              </a:defRPr>
            </a:lvl1pPr>
            <a:extLst/>
          </a:lstStyle>
          <a:p>
            <a:r>
              <a:rPr lang="en-US"/>
              <a:t>Click to edit Master title style</a:t>
            </a:r>
          </a:p>
        </p:txBody>
      </p:sp>
      <p:sp>
        <p:nvSpPr>
          <p:cNvPr id="3" name="Text Placeholder 2"/>
          <p:cNvSpPr>
            <a:spLocks noGrp="1"/>
          </p:cNvSpPr>
          <p:nvPr>
            <p:ph type="body" idx="1"/>
          </p:nvPr>
        </p:nvSpPr>
        <p:spPr>
          <a:xfrm>
            <a:off x="624459" y="5624484"/>
            <a:ext cx="10911840" cy="420624"/>
          </a:xfrm>
        </p:spPr>
        <p:txBody>
          <a:bodyPr lIns="118872" tIns="0"/>
          <a:lstStyle>
            <a:lvl1pPr marL="0" marR="36575"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F0810C65-6D29-4E9B-95D9-6E366606560E}" type="datetimeFigureOut">
              <a:rPr lang="en-US"/>
              <a:pPr>
                <a:defRPr/>
              </a:pPr>
              <a:t>8/4/2018</a:t>
            </a:fld>
            <a:endParaRPr lang="en-US"/>
          </a:p>
        </p:txBody>
      </p:sp>
      <p:sp>
        <p:nvSpPr>
          <p:cNvPr id="7" name="Footer Placeholder 4"/>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8" name="Slide Number Placeholder 5"/>
          <p:cNvSpPr>
            <a:spLocks noGrp="1"/>
          </p:cNvSpPr>
          <p:nvPr>
            <p:ph type="sldNum" sz="quarter" idx="12"/>
          </p:nvPr>
        </p:nvSpPr>
        <p:spPr/>
        <p:txBody>
          <a:bodyPr/>
          <a:lstStyle>
            <a:lvl1pPr>
              <a:defRPr smtClean="0"/>
            </a:lvl1pPr>
          </a:lstStyle>
          <a:p>
            <a:pPr>
              <a:defRPr/>
            </a:pPr>
            <a:fld id="{28399795-9C90-490A-96B2-67333AC3AF37}" type="slidenum">
              <a:rPr lang="en-US"/>
              <a:pPr>
                <a:defRPr/>
              </a:pPr>
              <a:t>‹#›</a:t>
            </a:fld>
            <a:endParaRPr lang="en-US"/>
          </a:p>
        </p:txBody>
      </p:sp>
    </p:spTree>
    <p:extLst>
      <p:ext uri="{BB962C8B-B14F-4D97-AF65-F5344CB8AC3E}">
        <p14:creationId xmlns:p14="http://schemas.microsoft.com/office/powerpoint/2010/main" val="2539501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03200" y="3352800"/>
            <a:ext cx="10911840" cy="105156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85803" y="530352"/>
            <a:ext cx="5242560" cy="4389120"/>
          </a:xfrm>
        </p:spPr>
        <p:txBody>
          <a:bodyPr/>
          <a:lstStyle>
            <a:lvl1pPr>
              <a:defRPr sz="2600"/>
            </a:lvl1pPr>
            <a:lvl2pPr>
              <a:defRPr sz="22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40480" y="530352"/>
            <a:ext cx="5242560" cy="4389120"/>
          </a:xfrm>
        </p:spPr>
        <p:txBody>
          <a:bodyPr/>
          <a:lstStyle>
            <a:lvl1pPr>
              <a:defRPr sz="2600"/>
            </a:lvl1pPr>
            <a:lvl2pPr>
              <a:defRPr sz="22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smtClean="0"/>
            </a:lvl1pPr>
          </a:lstStyle>
          <a:p>
            <a:pPr>
              <a:defRPr/>
            </a:pPr>
            <a:fld id="{F10649F7-34DE-4414-B60E-7EAA9133CF8D}" type="datetimeFigureOut">
              <a:rPr lang="en-US"/>
              <a:pPr>
                <a:defRPr/>
              </a:pPr>
              <a:t>8/4/2018</a:t>
            </a:fld>
            <a:endParaRPr lang="en-US"/>
          </a:p>
        </p:txBody>
      </p:sp>
      <p:sp>
        <p:nvSpPr>
          <p:cNvPr id="6" name="Footer Placeholder 5"/>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fld id="{72C6C61E-7600-4249-BB6A-9D9359EF0101}" type="slidenum">
              <a:rPr lang="en-US"/>
              <a:pPr>
                <a:defRPr/>
              </a:pPr>
              <a:t>‹#›</a:t>
            </a:fld>
            <a:endParaRPr lang="en-US"/>
          </a:p>
        </p:txBody>
      </p:sp>
    </p:spTree>
    <p:extLst>
      <p:ext uri="{BB962C8B-B14F-4D97-AF65-F5344CB8AC3E}">
        <p14:creationId xmlns:p14="http://schemas.microsoft.com/office/powerpoint/2010/main" val="1557065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0560" y="4983480"/>
            <a:ext cx="10911840" cy="1051560"/>
          </a:xfrm>
          <a:prstGeom prst="rect">
            <a:avLst/>
          </a:prstGeom>
        </p:spPr>
        <p:txBody>
          <a:bodyPr anchor="b"/>
          <a:lstStyle>
            <a:lvl1pPr>
              <a:defRPr b="1"/>
            </a:lvl1pPr>
            <a:extLst/>
          </a:lstStyle>
          <a:p>
            <a:r>
              <a:rPr lang="en-US"/>
              <a:t>Click to edit Master title style</a:t>
            </a:r>
          </a:p>
        </p:txBody>
      </p:sp>
      <p:sp>
        <p:nvSpPr>
          <p:cNvPr id="3" name="Text Placeholder 2"/>
          <p:cNvSpPr>
            <a:spLocks noGrp="1"/>
          </p:cNvSpPr>
          <p:nvPr>
            <p:ph type="body" idx="1"/>
          </p:nvPr>
        </p:nvSpPr>
        <p:spPr>
          <a:xfrm>
            <a:off x="809632" y="579438"/>
            <a:ext cx="524256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6202892" y="579438"/>
            <a:ext cx="524256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809632" y="1447800"/>
            <a:ext cx="524256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202892" y="1447800"/>
            <a:ext cx="524256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smtClean="0"/>
            </a:lvl1pPr>
          </a:lstStyle>
          <a:p>
            <a:pPr>
              <a:defRPr/>
            </a:pPr>
            <a:fld id="{0689D5C4-A2DD-41CD-89F6-168FD11CAB46}" type="datetimeFigureOut">
              <a:rPr lang="en-US"/>
              <a:pPr>
                <a:defRPr/>
              </a:pPr>
              <a:t>8/4/2018</a:t>
            </a:fld>
            <a:endParaRPr lang="en-US"/>
          </a:p>
        </p:txBody>
      </p:sp>
      <p:sp>
        <p:nvSpPr>
          <p:cNvPr id="8" name="Footer Placeholder 7"/>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9" name="Slide Number Placeholder 8"/>
          <p:cNvSpPr>
            <a:spLocks noGrp="1"/>
          </p:cNvSpPr>
          <p:nvPr>
            <p:ph type="sldNum" sz="quarter" idx="12"/>
          </p:nvPr>
        </p:nvSpPr>
        <p:spPr/>
        <p:txBody>
          <a:bodyPr/>
          <a:lstStyle>
            <a:lvl1pPr>
              <a:defRPr smtClean="0"/>
            </a:lvl1pPr>
          </a:lstStyle>
          <a:p>
            <a:pPr>
              <a:defRPr/>
            </a:pPr>
            <a:fld id="{CAB6C189-8137-4B8A-95FD-1DBC934B67D0}" type="slidenum">
              <a:rPr lang="en-US"/>
              <a:pPr>
                <a:defRPr/>
              </a:pPr>
              <a:t>‹#›</a:t>
            </a:fld>
            <a:endParaRPr lang="en-US"/>
          </a:p>
        </p:txBody>
      </p:sp>
    </p:spTree>
    <p:extLst>
      <p:ext uri="{BB962C8B-B14F-4D97-AF65-F5344CB8AC3E}">
        <p14:creationId xmlns:p14="http://schemas.microsoft.com/office/powerpoint/2010/main" val="2664296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03200" y="3352800"/>
            <a:ext cx="10911840" cy="105156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231955BE-108C-4B74-ACBF-AC5F180BCA0D}" type="datetimeFigureOut">
              <a:rPr lang="en-US"/>
              <a:pPr>
                <a:defRPr/>
              </a:pPr>
              <a:t>8/4/2018</a:t>
            </a:fld>
            <a:endParaRPr lang="en-US"/>
          </a:p>
        </p:txBody>
      </p:sp>
      <p:sp>
        <p:nvSpPr>
          <p:cNvPr id="4" name="Footer Placeholder 3"/>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65A3308C-3738-427B-8BBA-6FDA23BFCC01}" type="slidenum">
              <a:rPr lang="en-US"/>
              <a:pPr>
                <a:defRPr/>
              </a:pPr>
              <a:t>‹#›</a:t>
            </a:fld>
            <a:endParaRPr lang="en-US"/>
          </a:p>
        </p:txBody>
      </p:sp>
    </p:spTree>
    <p:extLst>
      <p:ext uri="{BB962C8B-B14F-4D97-AF65-F5344CB8AC3E}">
        <p14:creationId xmlns:p14="http://schemas.microsoft.com/office/powerpoint/2010/main" val="1805967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ounded Rectangle 7"/>
          <p:cNvSpPr/>
          <p:nvPr/>
        </p:nvSpPr>
        <p:spPr>
          <a:xfrm>
            <a:off x="406400" y="328613"/>
            <a:ext cx="113776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3" name="Date Placeholder 1"/>
          <p:cNvSpPr>
            <a:spLocks noGrp="1"/>
          </p:cNvSpPr>
          <p:nvPr>
            <p:ph type="dt" sz="half" idx="10"/>
          </p:nvPr>
        </p:nvSpPr>
        <p:spPr/>
        <p:txBody>
          <a:bodyPr/>
          <a:lstStyle>
            <a:lvl1pPr>
              <a:defRPr smtClean="0"/>
            </a:lvl1pPr>
          </a:lstStyle>
          <a:p>
            <a:pPr>
              <a:defRPr/>
            </a:pPr>
            <a:fld id="{725C2ECD-652D-46C8-B6A7-4610DE452A62}" type="datetimeFigureOut">
              <a:rPr lang="en-US"/>
              <a:pPr>
                <a:defRPr/>
              </a:pPr>
              <a:t>8/4/2018</a:t>
            </a:fld>
            <a:endParaRPr lang="en-US"/>
          </a:p>
        </p:txBody>
      </p:sp>
      <p:sp>
        <p:nvSpPr>
          <p:cNvPr id="4" name="Footer Placeholder 2"/>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5" name="Slide Number Placeholder 3"/>
          <p:cNvSpPr>
            <a:spLocks noGrp="1"/>
          </p:cNvSpPr>
          <p:nvPr>
            <p:ph type="sldNum" sz="quarter" idx="12"/>
          </p:nvPr>
        </p:nvSpPr>
        <p:spPr/>
        <p:txBody>
          <a:bodyPr/>
          <a:lstStyle>
            <a:lvl1pPr>
              <a:defRPr smtClean="0"/>
            </a:lvl1pPr>
          </a:lstStyle>
          <a:p>
            <a:pPr>
              <a:defRPr/>
            </a:pPr>
            <a:fld id="{D717126A-C113-4C46-B055-BDE2F2022D2C}" type="slidenum">
              <a:rPr lang="en-US"/>
              <a:pPr>
                <a:defRPr/>
              </a:pPr>
              <a:t>‹#›</a:t>
            </a:fld>
            <a:endParaRPr lang="en-US"/>
          </a:p>
        </p:txBody>
      </p:sp>
    </p:spTree>
    <p:extLst>
      <p:ext uri="{BB962C8B-B14F-4D97-AF65-F5344CB8AC3E}">
        <p14:creationId xmlns:p14="http://schemas.microsoft.com/office/powerpoint/2010/main" val="148327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85045" y="533400"/>
            <a:ext cx="3962400" cy="914400"/>
          </a:xfrm>
          <a:prstGeom prst="rect">
            <a:avLst/>
          </a:prstGeom>
        </p:spPr>
        <p:txBody>
          <a:bodyPr anchor="b"/>
          <a:lstStyle>
            <a:lvl1pPr algn="l">
              <a:buNone/>
              <a:defRPr sz="2200" b="1">
                <a:solidFill>
                  <a:schemeClr val="accent1"/>
                </a:solidFill>
              </a:defRPr>
            </a:lvl1pPr>
            <a:extLst/>
          </a:lstStyle>
          <a:p>
            <a:r>
              <a:rPr lang="en-US"/>
              <a:t>Click to edit Master title style</a:t>
            </a:r>
          </a:p>
        </p:txBody>
      </p:sp>
      <p:sp>
        <p:nvSpPr>
          <p:cNvPr id="3" name="Text Placeholder 2"/>
          <p:cNvSpPr>
            <a:spLocks noGrp="1"/>
          </p:cNvSpPr>
          <p:nvPr>
            <p:ph type="body" idx="2"/>
          </p:nvPr>
        </p:nvSpPr>
        <p:spPr>
          <a:xfrm>
            <a:off x="7385129" y="1447802"/>
            <a:ext cx="39624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1"/>
          </p:nvPr>
        </p:nvSpPr>
        <p:spPr>
          <a:xfrm>
            <a:off x="1015163" y="930144"/>
            <a:ext cx="6168212"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smtClean="0"/>
            </a:lvl1pPr>
          </a:lstStyle>
          <a:p>
            <a:pPr>
              <a:defRPr/>
            </a:pPr>
            <a:fld id="{A89ADA15-E10D-44E2-BF1E-33C7AB93DE23}" type="datetimeFigureOut">
              <a:rPr lang="en-US"/>
              <a:pPr>
                <a:defRPr/>
              </a:pPr>
              <a:t>8/4/2018</a:t>
            </a:fld>
            <a:endParaRPr lang="en-US"/>
          </a:p>
        </p:txBody>
      </p:sp>
      <p:sp>
        <p:nvSpPr>
          <p:cNvPr id="6" name="Footer Placeholder 5"/>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smtClean="0"/>
            </a:lvl1pPr>
          </a:lstStyle>
          <a:p>
            <a:pPr>
              <a:defRPr/>
            </a:pPr>
            <a:fld id="{EF885676-8ABB-4F72-91C3-F03645CDAEF9}" type="slidenum">
              <a:rPr lang="en-US"/>
              <a:pPr>
                <a:defRPr/>
              </a:pPr>
              <a:t>‹#›</a:t>
            </a:fld>
            <a:endParaRPr lang="en-US"/>
          </a:p>
        </p:txBody>
      </p:sp>
    </p:spTree>
    <p:extLst>
      <p:ext uri="{BB962C8B-B14F-4D97-AF65-F5344CB8AC3E}">
        <p14:creationId xmlns:p14="http://schemas.microsoft.com/office/powerpoint/2010/main" val="3761155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ed Rectangle 7"/>
          <p:cNvSpPr/>
          <p:nvPr/>
        </p:nvSpPr>
        <p:spPr>
          <a:xfrm>
            <a:off x="406400" y="328613"/>
            <a:ext cx="113776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6" name="Round Single Corner Rectangle 9"/>
          <p:cNvSpPr/>
          <p:nvPr/>
        </p:nvSpPr>
        <p:spPr>
          <a:xfrm>
            <a:off x="8534400" y="433388"/>
            <a:ext cx="30988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609600" y="5012056"/>
            <a:ext cx="10972800" cy="1051560"/>
          </a:xfrm>
          <a:prstGeom prst="rect">
            <a:avLst/>
          </a:prstGeom>
        </p:spPr>
        <p:txBody>
          <a:bodyPr anchor="t"/>
          <a:lstStyle>
            <a:lvl1pPr algn="l">
              <a:buNone/>
              <a:defRPr sz="3600" b="0">
                <a:solidFill>
                  <a:schemeClr val="bg2">
                    <a:shade val="25000"/>
                  </a:schemeClr>
                </a:solidFill>
                <a:effectLst/>
              </a:defRPr>
            </a:lvl1pPr>
            <a:extLst/>
          </a:lstStyle>
          <a:p>
            <a:r>
              <a:rPr lang="en-US"/>
              <a:t>Click to edit Master title style</a:t>
            </a:r>
          </a:p>
        </p:txBody>
      </p:sp>
      <p:sp>
        <p:nvSpPr>
          <p:cNvPr id="4" name="Text Placeholder 3"/>
          <p:cNvSpPr>
            <a:spLocks noGrp="1"/>
          </p:cNvSpPr>
          <p:nvPr>
            <p:ph type="body" sz="half" idx="2"/>
          </p:nvPr>
        </p:nvSpPr>
        <p:spPr bwMode="grayWhite">
          <a:xfrm>
            <a:off x="8616949" y="533400"/>
            <a:ext cx="2987040" cy="4211480"/>
          </a:xfrm>
        </p:spPr>
        <p:txBody>
          <a:bodyPr lIns="91440"/>
          <a:lstStyle>
            <a:lvl1pPr marL="45719"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idx="1"/>
          </p:nvPr>
        </p:nvSpPr>
        <p:spPr>
          <a:xfrm>
            <a:off x="561973" y="435768"/>
            <a:ext cx="7900416"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n-US" noProof="0"/>
              <a:t>Click icon to add picture</a:t>
            </a:r>
          </a:p>
        </p:txBody>
      </p:sp>
      <p:sp>
        <p:nvSpPr>
          <p:cNvPr id="7" name="Date Placeholder 4"/>
          <p:cNvSpPr>
            <a:spLocks noGrp="1"/>
          </p:cNvSpPr>
          <p:nvPr>
            <p:ph type="dt" sz="half" idx="10"/>
          </p:nvPr>
        </p:nvSpPr>
        <p:spPr/>
        <p:txBody>
          <a:bodyPr/>
          <a:lstStyle>
            <a:lvl1pPr>
              <a:defRPr smtClean="0"/>
            </a:lvl1pPr>
          </a:lstStyle>
          <a:p>
            <a:pPr>
              <a:defRPr/>
            </a:pPr>
            <a:fld id="{21DD1C1F-6B5C-4E89-9284-4A8D33B6BACD}" type="datetimeFigureOut">
              <a:rPr lang="en-US"/>
              <a:pPr>
                <a:defRPr/>
              </a:pPr>
              <a:t>8/4/2018</a:t>
            </a:fld>
            <a:endParaRPr lang="en-US"/>
          </a:p>
        </p:txBody>
      </p:sp>
      <p:sp>
        <p:nvSpPr>
          <p:cNvPr id="8" name="Footer Placeholder 5"/>
          <p:cNvSpPr>
            <a:spLocks noGrp="1"/>
          </p:cNvSpPr>
          <p:nvPr>
            <p:ph type="ftr" sz="quarter" idx="11"/>
          </p:nvPr>
        </p:nvSpPr>
        <p:spPr/>
        <p:txBody>
          <a:bodyPr/>
          <a:lstStyle>
            <a:lvl1pPr algn="l">
              <a:defRPr smtClean="0">
                <a:solidFill>
                  <a:srgbClr val="A7A399"/>
                </a:solidFill>
              </a:defRPr>
            </a:lvl1pPr>
          </a:lstStyle>
          <a:p>
            <a:pPr>
              <a:defRPr/>
            </a:pPr>
            <a:endParaRPr lang="en-US"/>
          </a:p>
        </p:txBody>
      </p:sp>
      <p:sp>
        <p:nvSpPr>
          <p:cNvPr id="9" name="Slide Number Placeholder 6"/>
          <p:cNvSpPr>
            <a:spLocks noGrp="1"/>
          </p:cNvSpPr>
          <p:nvPr>
            <p:ph type="sldNum" sz="quarter" idx="12"/>
          </p:nvPr>
        </p:nvSpPr>
        <p:spPr/>
        <p:txBody>
          <a:bodyPr/>
          <a:lstStyle>
            <a:lvl1pPr>
              <a:defRPr smtClean="0"/>
            </a:lvl1pPr>
          </a:lstStyle>
          <a:p>
            <a:pPr>
              <a:defRPr/>
            </a:pPr>
            <a:fld id="{2DDD6B83-57A5-4B82-AE04-823FD73188E5}" type="slidenum">
              <a:rPr lang="en-US"/>
              <a:pPr>
                <a:defRPr/>
              </a:pPr>
              <a:t>‹#›</a:t>
            </a:fld>
            <a:endParaRPr lang="en-US"/>
          </a:p>
        </p:txBody>
      </p:sp>
    </p:spTree>
    <p:extLst>
      <p:ext uri="{BB962C8B-B14F-4D97-AF65-F5344CB8AC3E}">
        <p14:creationId xmlns:p14="http://schemas.microsoft.com/office/powerpoint/2010/main" val="4136243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ounded Rectangle 6"/>
          <p:cNvSpPr/>
          <p:nvPr/>
        </p:nvSpPr>
        <p:spPr>
          <a:xfrm>
            <a:off x="406400" y="328613"/>
            <a:ext cx="113776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9" name="Rounded Rectangle 8"/>
          <p:cNvSpPr/>
          <p:nvPr/>
        </p:nvSpPr>
        <p:spPr>
          <a:xfrm>
            <a:off x="558130" y="434162"/>
            <a:ext cx="11075745"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solidFill>
                <a:srgbClr val="FFFFFF"/>
              </a:solidFill>
              <a:latin typeface="Verdana" panose="020B0604030504040204" pitchFamily="34" charset="0"/>
            </a:endParaRPr>
          </a:p>
        </p:txBody>
      </p:sp>
      <p:sp>
        <p:nvSpPr>
          <p:cNvPr id="1030" name="Text Placeholder 3"/>
          <p:cNvSpPr>
            <a:spLocks noGrp="1"/>
          </p:cNvSpPr>
          <p:nvPr>
            <p:ph type="body" idx="1"/>
          </p:nvPr>
        </p:nvSpPr>
        <p:spPr bwMode="auto">
          <a:xfrm>
            <a:off x="671513" y="530225"/>
            <a:ext cx="10910887"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5" name="Date Placeholder 24"/>
          <p:cNvSpPr>
            <a:spLocks noGrp="1"/>
          </p:cNvSpPr>
          <p:nvPr>
            <p:ph type="dt" sz="half" idx="2"/>
          </p:nvPr>
        </p:nvSpPr>
        <p:spPr>
          <a:xfrm>
            <a:off x="5035550" y="6111875"/>
            <a:ext cx="3048000"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smtClean="0">
                <a:solidFill>
                  <a:srgbClr val="A7A399"/>
                </a:solidFill>
              </a:defRPr>
            </a:lvl1pPr>
          </a:lstStyle>
          <a:p>
            <a:pPr>
              <a:defRPr/>
            </a:pPr>
            <a:fld id="{576455C3-64A3-4D75-8E24-4C116504A5E9}" type="datetimeFigureOut">
              <a:rPr lang="en-US"/>
              <a:pPr>
                <a:defRPr/>
              </a:pPr>
              <a:t>8/4/2018</a:t>
            </a:fld>
            <a:endParaRPr lang="en-US">
              <a:solidFill>
                <a:schemeClr val="tx1"/>
              </a:solidFill>
            </a:endParaRPr>
          </a:p>
        </p:txBody>
      </p:sp>
      <p:sp>
        <p:nvSpPr>
          <p:cNvPr id="18" name="Footer Placeholder 17"/>
          <p:cNvSpPr>
            <a:spLocks noGrp="1"/>
          </p:cNvSpPr>
          <p:nvPr>
            <p:ph type="ftr" sz="quarter" idx="3"/>
          </p:nvPr>
        </p:nvSpPr>
        <p:spPr>
          <a:xfrm>
            <a:off x="8083550" y="6111875"/>
            <a:ext cx="3048000"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smtClean="0"/>
            </a:lvl1pPr>
          </a:lstStyle>
          <a:p>
            <a:pPr>
              <a:defRPr/>
            </a:pPr>
            <a:endParaRPr lang="en-US"/>
          </a:p>
        </p:txBody>
      </p:sp>
      <p:sp>
        <p:nvSpPr>
          <p:cNvPr id="5" name="Slide Number Placeholder 4"/>
          <p:cNvSpPr>
            <a:spLocks noGrp="1"/>
          </p:cNvSpPr>
          <p:nvPr>
            <p:ph type="sldNum" sz="quarter" idx="4"/>
          </p:nvPr>
        </p:nvSpPr>
        <p:spPr>
          <a:xfrm>
            <a:off x="11131550" y="6111875"/>
            <a:ext cx="609600"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smtClean="0">
                <a:solidFill>
                  <a:srgbClr val="A7A399"/>
                </a:solidFill>
              </a:defRPr>
            </a:lvl1pPr>
          </a:lstStyle>
          <a:p>
            <a:pPr>
              <a:defRPr/>
            </a:pPr>
            <a:fld id="{6436DE2E-0185-4DF0-A9D4-C9B5BC202ACD}" type="slidenum">
              <a:rPr lang="en-US"/>
              <a:pPr>
                <a:defRPr/>
              </a:pPr>
              <a:t>‹#›</a:t>
            </a:fld>
            <a:endParaRPr lang="en-US">
              <a:solidFill>
                <a:schemeClr val="tx1"/>
              </a:solidFill>
            </a:endParaRPr>
          </a:p>
        </p:txBody>
      </p:sp>
    </p:spTree>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076" r:id="rId12"/>
    <p:sldLayoutId id="2147484077" r:id="rId13"/>
    <p:sldLayoutId id="2147484078" r:id="rId14"/>
  </p:sldLayoutIdLst>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anose="020B0604030504040204" pitchFamily="34" charset="0"/>
        </a:defRPr>
      </a:lvl2pPr>
      <a:lvl3pPr algn="l" rtl="0" eaLnBrk="0" fontAlgn="base" hangingPunct="0">
        <a:spcBef>
          <a:spcPct val="0"/>
        </a:spcBef>
        <a:spcAft>
          <a:spcPct val="0"/>
        </a:spcAft>
        <a:defRPr sz="3600" b="1">
          <a:solidFill>
            <a:srgbClr val="FF8D3E"/>
          </a:solidFill>
          <a:latin typeface="Verdana" panose="020B0604030504040204" pitchFamily="34" charset="0"/>
        </a:defRPr>
      </a:lvl3pPr>
      <a:lvl4pPr algn="l" rtl="0" eaLnBrk="0" fontAlgn="base" hangingPunct="0">
        <a:spcBef>
          <a:spcPct val="0"/>
        </a:spcBef>
        <a:spcAft>
          <a:spcPct val="0"/>
        </a:spcAft>
        <a:defRPr sz="3600" b="1">
          <a:solidFill>
            <a:srgbClr val="FF8D3E"/>
          </a:solidFill>
          <a:latin typeface="Verdana" panose="020B0604030504040204" pitchFamily="34" charset="0"/>
        </a:defRPr>
      </a:lvl4pPr>
      <a:lvl5pPr algn="l" rtl="0" eaLnBrk="0" fontAlgn="base" hangingPunct="0">
        <a:spcBef>
          <a:spcPct val="0"/>
        </a:spcBef>
        <a:spcAft>
          <a:spcPct val="0"/>
        </a:spcAft>
        <a:defRPr sz="3600" b="1">
          <a:solidFill>
            <a:srgbClr val="FF8D3E"/>
          </a:solidFill>
          <a:latin typeface="Verdana" panose="020B0604030504040204" pitchFamily="34" charset="0"/>
        </a:defRPr>
      </a:lvl5pPr>
      <a:lvl6pPr marL="457189" algn="l" rtl="0" fontAlgn="base">
        <a:spcBef>
          <a:spcPct val="0"/>
        </a:spcBef>
        <a:spcAft>
          <a:spcPct val="0"/>
        </a:spcAft>
        <a:defRPr sz="3600" b="1">
          <a:solidFill>
            <a:srgbClr val="FF8D3E"/>
          </a:solidFill>
          <a:latin typeface="Verdana" panose="020B0604030504040204" pitchFamily="34" charset="0"/>
        </a:defRPr>
      </a:lvl6pPr>
      <a:lvl7pPr marL="914377" algn="l" rtl="0" fontAlgn="base">
        <a:spcBef>
          <a:spcPct val="0"/>
        </a:spcBef>
        <a:spcAft>
          <a:spcPct val="0"/>
        </a:spcAft>
        <a:defRPr sz="3600" b="1">
          <a:solidFill>
            <a:srgbClr val="FF8D3E"/>
          </a:solidFill>
          <a:latin typeface="Verdana" panose="020B0604030504040204" pitchFamily="34" charset="0"/>
        </a:defRPr>
      </a:lvl7pPr>
      <a:lvl8pPr marL="1371566" algn="l" rtl="0" fontAlgn="base">
        <a:spcBef>
          <a:spcPct val="0"/>
        </a:spcBef>
        <a:spcAft>
          <a:spcPct val="0"/>
        </a:spcAft>
        <a:defRPr sz="3600" b="1">
          <a:solidFill>
            <a:srgbClr val="FF8D3E"/>
          </a:solidFill>
          <a:latin typeface="Verdana" panose="020B0604030504040204" pitchFamily="34" charset="0"/>
        </a:defRPr>
      </a:lvl8pPr>
      <a:lvl9pPr marL="1828754" algn="l" rtl="0" fontAlgn="base">
        <a:spcBef>
          <a:spcPct val="0"/>
        </a:spcBef>
        <a:spcAft>
          <a:spcPct val="0"/>
        </a:spcAft>
        <a:defRPr sz="3600" b="1">
          <a:solidFill>
            <a:srgbClr val="FF8D3E"/>
          </a:solidFill>
          <a:latin typeface="Verdana" panose="020B0604030504040204" pitchFamily="34" charset="0"/>
        </a:defRPr>
      </a:lvl9pPr>
      <a:extLst/>
    </p:titleStyle>
    <p:bodyStyle>
      <a:lvl1pPr marL="263525" indent="-263525"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6100" indent="-198438" algn="l" rtl="0" eaLnBrk="0" fontAlgn="base" hangingPunct="0">
        <a:spcBef>
          <a:spcPts val="250"/>
        </a:spcBef>
        <a:spcAft>
          <a:spcPct val="0"/>
        </a:spcAft>
        <a:buClr>
          <a:schemeClr val="accent1"/>
        </a:buClr>
        <a:buSzPct val="100000"/>
        <a:buFont typeface="Verdana" panose="020B0604030504040204" pitchFamily="34" charset="0"/>
        <a:buChar char="◦"/>
        <a:defRPr sz="2400" kern="1200">
          <a:solidFill>
            <a:schemeClr val="tx1"/>
          </a:solidFill>
          <a:latin typeface="+mn-lt"/>
          <a:ea typeface="+mn-ea"/>
          <a:cs typeface="+mn-cs"/>
        </a:defRPr>
      </a:lvl2pPr>
      <a:lvl3pPr marL="784225" indent="-180975" algn="l" rtl="0" eaLnBrk="0" fontAlgn="base" hangingPunct="0">
        <a:spcBef>
          <a:spcPts val="250"/>
        </a:spcBef>
        <a:spcAft>
          <a:spcPct val="0"/>
        </a:spcAft>
        <a:buClr>
          <a:srgbClr val="ED3742"/>
        </a:buClr>
        <a:buSzPct val="100000"/>
        <a:buFont typeface="Wingdings 2" panose="05020102010507070707" pitchFamily="18" charset="2"/>
        <a:buChar char=""/>
        <a:defRPr sz="2200" kern="1200">
          <a:solidFill>
            <a:schemeClr val="tx1"/>
          </a:solidFill>
          <a:latin typeface="+mn-lt"/>
          <a:ea typeface="+mn-ea"/>
          <a:cs typeface="+mn-cs"/>
        </a:defRPr>
      </a:lvl3pPr>
      <a:lvl4pPr marL="1022350" indent="-180975"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7938" indent="-180975" algn="l" rtl="0" eaLnBrk="0" fontAlgn="base" hangingPunct="0">
        <a:spcBef>
          <a:spcPts val="250"/>
        </a:spcBef>
        <a:spcAft>
          <a:spcPct val="0"/>
        </a:spcAft>
        <a:buClr>
          <a:srgbClr val="4A85BF"/>
        </a:buClr>
        <a:buSzPct val="100000"/>
        <a:buFont typeface="Wingdings 2" panose="05020102010507070707" pitchFamily="18" charset="2"/>
        <a:buChar char=""/>
        <a:defRPr kern="1200">
          <a:solidFill>
            <a:schemeClr val="tx1"/>
          </a:solidFill>
          <a:latin typeface="+mn-lt"/>
          <a:ea typeface="+mn-ea"/>
          <a:cs typeface="+mn-cs"/>
        </a:defRPr>
      </a:lvl5pPr>
      <a:lvl6pPr marL="1490435" indent="-182875" algn="l" rtl="0" eaLnBrk="1" latinLnBrk="0" hangingPunct="1">
        <a:spcBef>
          <a:spcPts val="251"/>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41"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192" indent="-182875"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786"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0"/>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7ECF6DF7-DB66-4494-9670-98E53F59F311}" type="datetimeFigureOut">
              <a:rPr lang="en-US"/>
              <a:pPr>
                <a:defRPr/>
              </a:pPr>
              <a:t>8/4/2018</a:t>
            </a:fld>
            <a:endParaRPr lang="en-US"/>
          </a:p>
        </p:txBody>
      </p:sp>
      <p:sp>
        <p:nvSpPr>
          <p:cNvPr id="5" name="Footer Placeholder 4"/>
          <p:cNvSpPr>
            <a:spLocks noGrp="1"/>
          </p:cNvSpPr>
          <p:nvPr>
            <p:ph type="ftr" sz="quarter" idx="3"/>
          </p:nvPr>
        </p:nvSpPr>
        <p:spPr>
          <a:xfrm>
            <a:off x="4165600" y="6356350"/>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defRPr>
            </a:lvl1pPr>
          </a:lstStyle>
          <a:p>
            <a:pPr>
              <a:defRPr/>
            </a:pPr>
            <a:endParaRPr lang="en-US"/>
          </a:p>
        </p:txBody>
      </p:sp>
      <p:sp>
        <p:nvSpPr>
          <p:cNvPr id="6" name="Slide Number Placeholder 5"/>
          <p:cNvSpPr>
            <a:spLocks noGrp="1"/>
          </p:cNvSpPr>
          <p:nvPr>
            <p:ph type="sldNum" sz="quarter" idx="4"/>
          </p:nvPr>
        </p:nvSpPr>
        <p:spPr>
          <a:xfrm>
            <a:off x="8737600" y="6356350"/>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79DD2BF4-1D48-4776-A635-222D4DACDFD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189" algn="ctr" rtl="0" fontAlgn="base">
        <a:spcBef>
          <a:spcPct val="0"/>
        </a:spcBef>
        <a:spcAft>
          <a:spcPct val="0"/>
        </a:spcAft>
        <a:defRPr sz="4400">
          <a:solidFill>
            <a:schemeClr val="tx1"/>
          </a:solidFill>
          <a:latin typeface="Calibri" panose="020F0502020204030204" pitchFamily="34" charset="0"/>
        </a:defRPr>
      </a:lvl6pPr>
      <a:lvl7pPr marL="914377" algn="ctr" rtl="0" fontAlgn="base">
        <a:spcBef>
          <a:spcPct val="0"/>
        </a:spcBef>
        <a:spcAft>
          <a:spcPct val="0"/>
        </a:spcAft>
        <a:defRPr sz="4400">
          <a:solidFill>
            <a:schemeClr val="tx1"/>
          </a:solidFill>
          <a:latin typeface="Calibri" panose="020F0502020204030204" pitchFamily="34" charset="0"/>
        </a:defRPr>
      </a:lvl7pPr>
      <a:lvl8pPr marL="1371566" algn="ctr" rtl="0" fontAlgn="base">
        <a:spcBef>
          <a:spcPct val="0"/>
        </a:spcBef>
        <a:spcAft>
          <a:spcPct val="0"/>
        </a:spcAft>
        <a:defRPr sz="4400">
          <a:solidFill>
            <a:schemeClr val="tx1"/>
          </a:solidFill>
          <a:latin typeface="Calibri" panose="020F0502020204030204" pitchFamily="34" charset="0"/>
        </a:defRPr>
      </a:lvl8pPr>
      <a:lvl9pPr marL="1828754" algn="ctr" rtl="0" fontAlgn="base">
        <a:spcBef>
          <a:spcPct val="0"/>
        </a:spcBef>
        <a:spcAft>
          <a:spcPct val="0"/>
        </a:spcAft>
        <a:defRPr sz="4400">
          <a:solidFill>
            <a:schemeClr val="tx1"/>
          </a:solidFill>
          <a:latin typeface="Calibri" panose="020F0502020204030204" pitchFamily="34" charset="0"/>
        </a:defRPr>
      </a:lvl9pPr>
    </p:titleStyle>
    <p:bodyStyle>
      <a:lvl1pPr marL="341313" indent="-341313"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2209800" y="609600"/>
            <a:ext cx="6934200" cy="838200"/>
          </a:xfrm>
        </p:spPr>
        <p:txBody>
          <a:bodyPr/>
          <a:lstStyle/>
          <a:p>
            <a:pPr eaLnBrk="1" fontAlgn="auto" hangingPunct="1">
              <a:spcAft>
                <a:spcPts val="0"/>
              </a:spcAft>
              <a:defRPr/>
            </a:pPr>
            <a:r>
              <a:rPr lang="en-US" sz="3200" dirty="0">
                <a:solidFill>
                  <a:schemeClr val="accent1">
                    <a:tint val="88000"/>
                    <a:satMod val="150000"/>
                  </a:schemeClr>
                </a:solidFill>
                <a:latin typeface="Cambria" pitchFamily="18" charset="0"/>
              </a:rPr>
              <a:t>Equity &amp; Access Policy Statement</a:t>
            </a:r>
          </a:p>
        </p:txBody>
      </p:sp>
      <p:sp>
        <p:nvSpPr>
          <p:cNvPr id="13315" name="Content Placeholder 3"/>
          <p:cNvSpPr>
            <a:spLocks noGrp="1"/>
          </p:cNvSpPr>
          <p:nvPr>
            <p:ph idx="1"/>
          </p:nvPr>
        </p:nvSpPr>
        <p:spPr>
          <a:xfrm>
            <a:off x="2895600" y="1600200"/>
            <a:ext cx="6324600" cy="3200400"/>
          </a:xfrm>
        </p:spPr>
        <p:txBody>
          <a:bodyPr lIns="91440" tIns="45720"/>
          <a:lstStyle/>
          <a:p>
            <a:pPr marL="0" indent="0" algn="ctr" eaLnBrk="1" hangingPunct="1">
              <a:lnSpc>
                <a:spcPct val="150000"/>
              </a:lnSpc>
              <a:spcBef>
                <a:spcPct val="0"/>
              </a:spcBef>
              <a:buFont typeface="Wingdings 2" panose="05020102010507070707" pitchFamily="18" charset="2"/>
              <a:buNone/>
            </a:pPr>
            <a:r>
              <a:rPr lang="en-US" altLang="en-US" sz="2400">
                <a:latin typeface="Calibri" panose="020F0502020204030204" pitchFamily="34" charset="0"/>
              </a:rPr>
              <a:t>The College Board strongly encourages educators to make equitable access a guiding principle </a:t>
            </a:r>
            <a:br>
              <a:rPr lang="en-US" altLang="en-US" sz="2400">
                <a:latin typeface="Calibri" panose="020F0502020204030204" pitchFamily="34" charset="0"/>
              </a:rPr>
            </a:br>
            <a:r>
              <a:rPr lang="en-US" altLang="en-US" sz="2400">
                <a:latin typeface="Calibri" panose="020F0502020204030204" pitchFamily="34" charset="0"/>
              </a:rPr>
              <a:t>for their AP programs by giving </a:t>
            </a:r>
            <a:br>
              <a:rPr lang="en-US" altLang="en-US" sz="2400">
                <a:latin typeface="Calibri" panose="020F0502020204030204" pitchFamily="34" charset="0"/>
              </a:rPr>
            </a:br>
            <a:r>
              <a:rPr lang="en-US" altLang="en-US" sz="2400" i="1">
                <a:latin typeface="Cambria" panose="02040503050406030204" pitchFamily="18" charset="0"/>
              </a:rPr>
              <a:t>all willing and academically prepared students </a:t>
            </a:r>
            <a:r>
              <a:rPr lang="en-US" altLang="en-US" sz="2400">
                <a:latin typeface="Calibri" panose="020F0502020204030204" pitchFamily="34" charset="0"/>
              </a:rPr>
              <a:t>the opportunity to participate in AP. </a:t>
            </a:r>
            <a:endParaRPr lang="en-US" altLang="en-US">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000"/>
                                        <p:tgtEl>
                                          <p:spTgt spid="13315">
                                            <p:txEl>
                                              <p:pRg st="0" end="0"/>
                                            </p:txEl>
                                          </p:spTgt>
                                        </p:tgtEl>
                                      </p:cBhvr>
                                    </p:animEffect>
                                    <p:anim calcmode="lin" valueType="num">
                                      <p:cBhvr>
                                        <p:cTn id="8" dur="10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3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800">
                <a:solidFill>
                  <a:srgbClr val="002060"/>
                </a:solidFill>
                <a:effectLst/>
                <a:latin typeface="Cambria" panose="02040503050406030204" pitchFamily="18" charset="0"/>
              </a:rPr>
              <a:t>Equity &amp; Access Policy Statement</a:t>
            </a:r>
          </a:p>
        </p:txBody>
      </p:sp>
      <p:sp>
        <p:nvSpPr>
          <p:cNvPr id="14338" name="Content Placeholder 3"/>
          <p:cNvSpPr>
            <a:spLocks noGrp="1"/>
          </p:cNvSpPr>
          <p:nvPr>
            <p:ph idx="1"/>
          </p:nvPr>
        </p:nvSpPr>
        <p:spPr>
          <a:xfrm>
            <a:off x="2514600" y="2286000"/>
            <a:ext cx="8229600" cy="2514600"/>
          </a:xfrm>
        </p:spPr>
        <p:txBody>
          <a:bodyPr lIns="91440" tIns="45720"/>
          <a:lstStyle/>
          <a:p>
            <a:pPr marL="455613" lvl="1" indent="-455613" eaLnBrk="1" hangingPunct="1">
              <a:lnSpc>
                <a:spcPct val="105000"/>
              </a:lnSpc>
              <a:spcBef>
                <a:spcPct val="0"/>
              </a:spcBef>
              <a:buClr>
                <a:srgbClr val="14425D"/>
              </a:buClr>
              <a:buFont typeface="Verdana" panose="020B0604030504040204" pitchFamily="34" charset="0"/>
              <a:buAutoNum type="arabicPeriod"/>
            </a:pPr>
            <a:r>
              <a:rPr lang="en-US" altLang="en-US" sz="3600" dirty="0">
                <a:latin typeface="Calibri" panose="020F0502020204030204" pitchFamily="34" charset="0"/>
              </a:rPr>
              <a:t>Eliminate  barriers that restrict access to AP for students from ethnic, racial, and socioeconomic groups that have been traditionally underserved. </a:t>
            </a:r>
          </a:p>
          <a:p>
            <a:pPr marL="455613" lvl="1" indent="-455613" algn="ctr" eaLnBrk="1" hangingPunct="1">
              <a:lnSpc>
                <a:spcPct val="105000"/>
              </a:lnSpc>
              <a:spcBef>
                <a:spcPct val="0"/>
              </a:spcBef>
              <a:buFont typeface="Verdana" panose="020B0604030504040204" pitchFamily="34" charset="0"/>
              <a:buNone/>
            </a:pPr>
            <a:endParaRPr lang="en-US" altLang="en-US" sz="3600" dirty="0">
              <a:latin typeface="Calibri" panose="020F0502020204030204" pitchFamily="34" charset="0"/>
            </a:endParaRPr>
          </a:p>
        </p:txBody>
      </p:sp>
      <p:sp>
        <p:nvSpPr>
          <p:cNvPr id="14340" name="TextBox 4"/>
          <p:cNvSpPr txBox="1">
            <a:spLocks noChangeArrowheads="1"/>
          </p:cNvSpPr>
          <p:nvPr/>
        </p:nvSpPr>
        <p:spPr bwMode="auto">
          <a:xfrm>
            <a:off x="2895600" y="12192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3600" b="1" i="1">
                <a:solidFill>
                  <a:srgbClr val="003399"/>
                </a:solidFill>
                <a:latin typeface="Cambria" panose="02040503050406030204" pitchFamily="18" charset="0"/>
              </a:rPr>
              <a:t>We encourage educators to: </a:t>
            </a:r>
          </a:p>
          <a:p>
            <a:pPr eaLnBrk="1" hangingPunct="1"/>
            <a:endParaRPr lang="en-US" altLang="en-US"/>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1500"/>
                                        <p:tgtEl>
                                          <p:spTgt spid="14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8">
                                            <p:txEl>
                                              <p:pRg st="0" end="0"/>
                                            </p:txEl>
                                          </p:spTgt>
                                        </p:tgtEl>
                                        <p:attrNameLst>
                                          <p:attrName>style.visibility</p:attrName>
                                        </p:attrNameLst>
                                      </p:cBhvr>
                                      <p:to>
                                        <p:strVal val="visible"/>
                                      </p:to>
                                    </p:set>
                                    <p:animEffect transition="in" filter="fade">
                                      <p:cBhvr>
                                        <p:cTn id="12" dur="3000"/>
                                        <p:tgtEl>
                                          <p:spTgt spid="143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P spid="143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800">
                <a:solidFill>
                  <a:srgbClr val="002060"/>
                </a:solidFill>
                <a:effectLst/>
                <a:latin typeface="Cambria" panose="02040503050406030204" pitchFamily="18" charset="0"/>
              </a:rPr>
              <a:t>Equity &amp; Access Policy Statement</a:t>
            </a:r>
          </a:p>
        </p:txBody>
      </p:sp>
      <p:sp>
        <p:nvSpPr>
          <p:cNvPr id="14338" name="Content Placeholder 3"/>
          <p:cNvSpPr>
            <a:spLocks noGrp="1"/>
          </p:cNvSpPr>
          <p:nvPr>
            <p:ph idx="1"/>
          </p:nvPr>
        </p:nvSpPr>
        <p:spPr>
          <a:xfrm>
            <a:off x="2514600" y="1524000"/>
            <a:ext cx="7391400" cy="5181600"/>
          </a:xfrm>
        </p:spPr>
        <p:txBody>
          <a:bodyPr lIns="91440" tIns="45720"/>
          <a:lstStyle/>
          <a:p>
            <a:pPr marL="271463" lvl="1" indent="-271463" eaLnBrk="1" hangingPunct="1">
              <a:spcBef>
                <a:spcPct val="0"/>
              </a:spcBef>
              <a:buFont typeface="Arial" panose="020B0604020202020204" pitchFamily="34" charset="0"/>
              <a:buChar char="•"/>
            </a:pPr>
            <a:endParaRPr lang="en-US" altLang="en-US" sz="3600" dirty="0">
              <a:latin typeface="Calibri" panose="020F0502020204030204" pitchFamily="34" charset="0"/>
            </a:endParaRPr>
          </a:p>
          <a:p>
            <a:pPr marL="271463" lvl="1" indent="-271463" eaLnBrk="1" hangingPunct="1">
              <a:spcBef>
                <a:spcPct val="0"/>
              </a:spcBef>
              <a:buClr>
                <a:srgbClr val="14425D"/>
              </a:buClr>
              <a:buFont typeface="Verdana" panose="020B0604030504040204" pitchFamily="34" charset="0"/>
              <a:buAutoNum type="arabicPeriod" startAt="2"/>
            </a:pPr>
            <a:r>
              <a:rPr lang="en-US" altLang="en-US" sz="3600" dirty="0">
                <a:solidFill>
                  <a:srgbClr val="000000"/>
                </a:solidFill>
                <a:latin typeface="Calibri" panose="020F0502020204030204" pitchFamily="34" charset="0"/>
              </a:rPr>
              <a:t>Make every effort to ensure their AP classes reflect the diversity of their student population.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8">
                                            <p:txEl>
                                              <p:pRg st="1" end="1"/>
                                            </p:txEl>
                                          </p:spTgt>
                                        </p:tgtEl>
                                        <p:attrNameLst>
                                          <p:attrName>style.visibility</p:attrName>
                                        </p:attrNameLst>
                                      </p:cBhvr>
                                      <p:to>
                                        <p:strVal val="visible"/>
                                      </p:to>
                                    </p:set>
                                    <p:animEffect transition="in" filter="fade">
                                      <p:cBhvr>
                                        <p:cTn id="7" dur="3000"/>
                                        <p:tgtEl>
                                          <p:spTgt spid="143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800">
                <a:solidFill>
                  <a:srgbClr val="002060"/>
                </a:solidFill>
                <a:effectLst/>
                <a:latin typeface="Cambria" panose="02040503050406030204" pitchFamily="18" charset="0"/>
              </a:rPr>
              <a:t>Equity &amp; Access Policy Statement</a:t>
            </a:r>
          </a:p>
        </p:txBody>
      </p:sp>
      <p:sp>
        <p:nvSpPr>
          <p:cNvPr id="14338" name="Content Placeholder 3"/>
          <p:cNvSpPr>
            <a:spLocks noGrp="1"/>
          </p:cNvSpPr>
          <p:nvPr>
            <p:ph idx="1"/>
          </p:nvPr>
        </p:nvSpPr>
        <p:spPr>
          <a:xfrm>
            <a:off x="2514600" y="1295400"/>
            <a:ext cx="7391400" cy="3352800"/>
          </a:xfrm>
        </p:spPr>
        <p:txBody>
          <a:bodyPr lIns="91440" tIns="45720"/>
          <a:lstStyle/>
          <a:p>
            <a:pPr marL="271463" lvl="1" indent="-271463" eaLnBrk="1" hangingPunct="1">
              <a:spcBef>
                <a:spcPct val="0"/>
              </a:spcBef>
              <a:buFont typeface="Arial" panose="020B0604020202020204" pitchFamily="34" charset="0"/>
              <a:buChar char="•"/>
            </a:pPr>
            <a:endParaRPr lang="en-US" altLang="en-US" sz="3600" dirty="0">
              <a:latin typeface="Calibri" panose="020F0502020204030204" pitchFamily="34" charset="0"/>
            </a:endParaRPr>
          </a:p>
          <a:p>
            <a:pPr marL="271463" lvl="1" indent="-271463" eaLnBrk="1" hangingPunct="1">
              <a:lnSpc>
                <a:spcPct val="105000"/>
              </a:lnSpc>
              <a:spcBef>
                <a:spcPct val="0"/>
              </a:spcBef>
              <a:buClr>
                <a:srgbClr val="14425D"/>
              </a:buClr>
              <a:buFont typeface="Verdana" panose="020B0604030504040204" pitchFamily="34" charset="0"/>
              <a:buAutoNum type="arabicPeriod" startAt="3"/>
            </a:pPr>
            <a:r>
              <a:rPr lang="en-US" altLang="en-US" sz="3600" dirty="0">
                <a:solidFill>
                  <a:srgbClr val="000000"/>
                </a:solidFill>
                <a:latin typeface="Calibri" panose="020F0502020204030204" pitchFamily="34" charset="0"/>
              </a:rPr>
              <a:t>Provide all students with access to academically challenging coursework </a:t>
            </a:r>
            <a:r>
              <a:rPr lang="en-US" altLang="en-US" sz="3600" b="1" dirty="0">
                <a:solidFill>
                  <a:srgbClr val="000000"/>
                </a:solidFill>
                <a:latin typeface="Calibri" panose="020F0502020204030204" pitchFamily="34" charset="0"/>
              </a:rPr>
              <a:t>before</a:t>
            </a:r>
            <a:r>
              <a:rPr lang="en-US" altLang="en-US" sz="3600" dirty="0">
                <a:solidFill>
                  <a:srgbClr val="000000"/>
                </a:solidFill>
                <a:latin typeface="Calibri" panose="020F0502020204030204" pitchFamily="34" charset="0"/>
              </a:rPr>
              <a:t> they enroll in AP classes.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8">
                                            <p:txEl>
                                              <p:pRg st="1" end="1"/>
                                            </p:txEl>
                                          </p:spTgt>
                                        </p:tgtEl>
                                        <p:attrNameLst>
                                          <p:attrName>style.visibility</p:attrName>
                                        </p:attrNameLst>
                                      </p:cBhvr>
                                      <p:to>
                                        <p:strVal val="visible"/>
                                      </p:to>
                                    </p:set>
                                    <p:animEffect transition="in" filter="fade">
                                      <p:cBhvr>
                                        <p:cTn id="7" dur="3000"/>
                                        <p:tgtEl>
                                          <p:spTgt spid="143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800">
                <a:solidFill>
                  <a:srgbClr val="002060"/>
                </a:solidFill>
                <a:effectLst/>
                <a:latin typeface="Cambria" panose="02040503050406030204" pitchFamily="18" charset="0"/>
              </a:rPr>
              <a:t>Equity &amp; Access Policy Statement</a:t>
            </a:r>
          </a:p>
        </p:txBody>
      </p:sp>
      <p:sp>
        <p:nvSpPr>
          <p:cNvPr id="14341" name="TextBox 5"/>
          <p:cNvSpPr txBox="1">
            <a:spLocks noChangeArrowheads="1"/>
          </p:cNvSpPr>
          <p:nvPr/>
        </p:nvSpPr>
        <p:spPr bwMode="auto">
          <a:xfrm>
            <a:off x="2286000" y="1981200"/>
            <a:ext cx="76962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05000"/>
              </a:lnSpc>
            </a:pPr>
            <a:r>
              <a:rPr lang="en-US" altLang="en-US" sz="2800" i="1">
                <a:solidFill>
                  <a:srgbClr val="0070C0"/>
                </a:solidFill>
                <a:latin typeface="Cambria" panose="02040503050406030204" pitchFamily="18" charset="0"/>
              </a:rPr>
              <a:t>Only through a commitment </a:t>
            </a:r>
            <a:br>
              <a:rPr lang="en-US" altLang="en-US" sz="2800" i="1">
                <a:solidFill>
                  <a:srgbClr val="0070C0"/>
                </a:solidFill>
                <a:latin typeface="Cambria" panose="02040503050406030204" pitchFamily="18" charset="0"/>
              </a:rPr>
            </a:br>
            <a:r>
              <a:rPr lang="en-US" altLang="en-US" sz="2800" i="1">
                <a:solidFill>
                  <a:srgbClr val="0070C0"/>
                </a:solidFill>
                <a:latin typeface="Cambria" panose="02040503050406030204" pitchFamily="18" charset="0"/>
              </a:rPr>
              <a:t>to equitable preparation and access </a:t>
            </a:r>
            <a:br>
              <a:rPr lang="en-US" altLang="en-US" sz="2800" i="1">
                <a:solidFill>
                  <a:srgbClr val="0070C0"/>
                </a:solidFill>
                <a:latin typeface="Cambria" panose="02040503050406030204" pitchFamily="18" charset="0"/>
              </a:rPr>
            </a:br>
            <a:r>
              <a:rPr lang="en-US" altLang="en-US" sz="2800" i="1">
                <a:solidFill>
                  <a:srgbClr val="0070C0"/>
                </a:solidFill>
                <a:latin typeface="Cambria" panose="02040503050406030204" pitchFamily="18" charset="0"/>
              </a:rPr>
              <a:t>can  true equity and excellence  be achieved.</a:t>
            </a:r>
          </a:p>
          <a:p>
            <a:pPr eaLnBrk="1" hangingPunct="1"/>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wipe(up)">
                                      <p:cBhvr>
                                        <p:cTn id="7" dur="30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800">
                <a:solidFill>
                  <a:srgbClr val="002060"/>
                </a:solidFill>
                <a:effectLst/>
                <a:latin typeface="Cambria" panose="02040503050406030204" pitchFamily="18" charset="0"/>
              </a:rPr>
              <a:t>Equity &amp; Access Policy Statement</a:t>
            </a:r>
          </a:p>
        </p:txBody>
      </p:sp>
      <p:sp>
        <p:nvSpPr>
          <p:cNvPr id="3" name="Rectangle 2"/>
          <p:cNvSpPr/>
          <p:nvPr/>
        </p:nvSpPr>
        <p:spPr>
          <a:xfrm>
            <a:off x="1524000" y="1066801"/>
            <a:ext cx="9601200" cy="3770263"/>
          </a:xfrm>
          <a:prstGeom prst="rect">
            <a:avLst/>
          </a:prstGeom>
        </p:spPr>
        <p:txBody>
          <a:bodyPr wrap="square">
            <a:spAutoFit/>
          </a:bodyPr>
          <a:lstStyle/>
          <a:p>
            <a:pPr marL="0" indent="0" algn="ctr">
              <a:buNone/>
            </a:pPr>
            <a:r>
              <a:rPr lang="en-US" sz="4800" i="1" dirty="0">
                <a:solidFill>
                  <a:srgbClr val="003399"/>
                </a:solidFill>
                <a:latin typeface="Cambria" panose="02040503050406030204" pitchFamily="18" charset="0"/>
                <a:cs typeface="Calibri" panose="020F0502020204030204" pitchFamily="34" charset="0"/>
              </a:rPr>
              <a:t>Building Equity and Access</a:t>
            </a:r>
          </a:p>
          <a:p>
            <a:pPr marL="0" indent="0" algn="ctr">
              <a:buNone/>
            </a:pPr>
            <a:endParaRPr lang="en-US" sz="1100" dirty="0"/>
          </a:p>
          <a:p>
            <a:pPr marL="0" indent="0" algn="ctr">
              <a:buNone/>
            </a:pPr>
            <a:r>
              <a:rPr lang="en-US" sz="3600" dirty="0">
                <a:latin typeface="Calibri" panose="020F0502020204030204" pitchFamily="34" charset="0"/>
                <a:cs typeface="Calibri" panose="020F0502020204030204" pitchFamily="34" charset="0"/>
              </a:rPr>
              <a:t>Please read the Equity and Access Policy Statement in your workshop handbook.</a:t>
            </a:r>
          </a:p>
          <a:p>
            <a:pPr marL="0" indent="0" algn="ctr">
              <a:buNone/>
            </a:pPr>
            <a:endParaRPr lang="en-US" sz="3600" dirty="0">
              <a:latin typeface="Calibri" panose="020F0502020204030204" pitchFamily="34" charset="0"/>
              <a:cs typeface="Calibri" panose="020F0502020204030204" pitchFamily="34" charset="0"/>
            </a:endParaRPr>
          </a:p>
          <a:p>
            <a:pPr marL="0" indent="0" algn="ctr">
              <a:buNone/>
            </a:pPr>
            <a:r>
              <a:rPr lang="en-US" sz="3600" dirty="0">
                <a:latin typeface="Calibri" panose="020F0502020204030204" pitchFamily="34" charset="0"/>
                <a:cs typeface="Calibri" panose="020F0502020204030204" pitchFamily="34" charset="0"/>
              </a:rPr>
              <a:t>Highlight the sentence that stands out most for you, and discuss it with your group.</a:t>
            </a:r>
          </a:p>
        </p:txBody>
      </p:sp>
    </p:spTree>
    <p:extLst>
      <p:ext uri="{BB962C8B-B14F-4D97-AF65-F5344CB8AC3E}">
        <p14:creationId xmlns:p14="http://schemas.microsoft.com/office/powerpoint/2010/main" val="3602253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45"/>
          </p:nvPr>
        </p:nvSpPr>
        <p:spPr>
          <a:prstGeom prst="rect">
            <a:avLst/>
          </a:prstGeom>
        </p:spPr>
        <p:txBody>
          <a:bodyPr/>
          <a:lstStyle/>
          <a:p>
            <a:pPr marL="0" indent="0" algn="ctr">
              <a:buNone/>
            </a:pPr>
            <a:endParaRPr lang="en-US" sz="1800" dirty="0"/>
          </a:p>
          <a:p>
            <a:pPr marL="0" indent="0" algn="ctr">
              <a:buNone/>
            </a:pPr>
            <a:r>
              <a:rPr lang="en-US" sz="4000" b="1" dirty="0"/>
              <a:t>Building Equity and Access</a:t>
            </a:r>
          </a:p>
          <a:p>
            <a:pPr marL="0" indent="0" algn="ctr">
              <a:buNone/>
            </a:pPr>
            <a:endParaRPr lang="en-US" sz="1800" dirty="0"/>
          </a:p>
          <a:p>
            <a:pPr marL="0" indent="0" algn="ctr">
              <a:buNone/>
            </a:pPr>
            <a:endParaRPr lang="en-US" sz="1800" dirty="0"/>
          </a:p>
          <a:p>
            <a:pPr marL="0" indent="0" algn="ctr">
              <a:buNone/>
            </a:pPr>
            <a:r>
              <a:rPr lang="en-US" sz="3200" dirty="0"/>
              <a:t>Discuss each of the three parts of the Equity and Access Policy Statement with your group.</a:t>
            </a:r>
          </a:p>
          <a:p>
            <a:pPr marL="0" indent="0" algn="ctr">
              <a:buNone/>
            </a:pPr>
            <a:endParaRPr lang="en-US" sz="3200" dirty="0"/>
          </a:p>
          <a:p>
            <a:pPr marL="0" indent="0" algn="ctr">
              <a:buNone/>
            </a:pPr>
            <a:r>
              <a:rPr lang="en-US" sz="3200" dirty="0"/>
              <a:t>Decide if any discussion or actions at </a:t>
            </a:r>
            <a:r>
              <a:rPr lang="en-US" sz="3200"/>
              <a:t>your school </a:t>
            </a:r>
            <a:br>
              <a:rPr lang="en-US" sz="3200"/>
            </a:br>
            <a:r>
              <a:rPr lang="en-US" sz="3200"/>
              <a:t>will </a:t>
            </a:r>
            <a:r>
              <a:rPr lang="en-US" sz="3200" dirty="0"/>
              <a:t>help your students.</a:t>
            </a:r>
          </a:p>
        </p:txBody>
      </p:sp>
      <p:sp>
        <p:nvSpPr>
          <p:cNvPr id="2" name="Title 1"/>
          <p:cNvSpPr>
            <a:spLocks noGrp="1"/>
          </p:cNvSpPr>
          <p:nvPr>
            <p:ph type="title"/>
          </p:nvPr>
        </p:nvSpPr>
        <p:spPr/>
        <p:txBody>
          <a:bodyPr/>
          <a:lstStyle/>
          <a:p>
            <a:r>
              <a:rPr lang="en-US" dirty="0"/>
              <a:t>Equity &amp; Access Policy Statement</a:t>
            </a:r>
          </a:p>
        </p:txBody>
      </p:sp>
    </p:spTree>
    <p:extLst>
      <p:ext uri="{BB962C8B-B14F-4D97-AF65-F5344CB8AC3E}">
        <p14:creationId xmlns:p14="http://schemas.microsoft.com/office/powerpoint/2010/main" val="2295447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1800">
                <a:solidFill>
                  <a:srgbClr val="002060"/>
                </a:solidFill>
                <a:effectLst/>
                <a:latin typeface="Cambria" panose="02040503050406030204" pitchFamily="18" charset="0"/>
              </a:rPr>
              <a:t>Equity &amp; Access Policy Statement</a:t>
            </a:r>
          </a:p>
        </p:txBody>
      </p:sp>
      <p:sp>
        <p:nvSpPr>
          <p:cNvPr id="14338" name="Content Placeholder 3"/>
          <p:cNvSpPr>
            <a:spLocks noGrp="1"/>
          </p:cNvSpPr>
          <p:nvPr>
            <p:ph idx="1"/>
          </p:nvPr>
        </p:nvSpPr>
        <p:spPr>
          <a:xfrm>
            <a:off x="1524000" y="1143000"/>
            <a:ext cx="9220200" cy="1143000"/>
          </a:xfrm>
        </p:spPr>
        <p:txBody>
          <a:bodyPr lIns="91440" tIns="45720"/>
          <a:lstStyle/>
          <a:p>
            <a:pPr marL="455613" lvl="1" indent="-455613" eaLnBrk="1" hangingPunct="1">
              <a:lnSpc>
                <a:spcPct val="105000"/>
              </a:lnSpc>
              <a:spcBef>
                <a:spcPct val="0"/>
              </a:spcBef>
              <a:buClr>
                <a:srgbClr val="14425D"/>
              </a:buClr>
              <a:buFont typeface="Verdana" panose="020B0604030504040204" pitchFamily="34" charset="0"/>
              <a:buAutoNum type="arabicPeriod"/>
            </a:pPr>
            <a:r>
              <a:rPr lang="en-US" altLang="en-US" sz="3200" dirty="0">
                <a:latin typeface="Calibri" panose="020F0502020204030204" pitchFamily="34" charset="0"/>
              </a:rPr>
              <a:t>Eliminating  barriers that restrict access for students from traditionally underserved groups. </a:t>
            </a:r>
          </a:p>
          <a:p>
            <a:pPr marL="455613" lvl="1" indent="-455613" algn="ctr" eaLnBrk="1" hangingPunct="1">
              <a:lnSpc>
                <a:spcPct val="105000"/>
              </a:lnSpc>
              <a:spcBef>
                <a:spcPct val="0"/>
              </a:spcBef>
              <a:buFont typeface="Verdana" panose="020B0604030504040204" pitchFamily="34" charset="0"/>
              <a:buNone/>
            </a:pPr>
            <a:endParaRPr lang="en-US" altLang="en-US" sz="3600" dirty="0">
              <a:latin typeface="Calibri" panose="020F0502020204030204" pitchFamily="34" charset="0"/>
            </a:endParaRPr>
          </a:p>
        </p:txBody>
      </p:sp>
      <p:sp>
        <p:nvSpPr>
          <p:cNvPr id="5" name="Content Placeholder 3"/>
          <p:cNvSpPr txBox="1">
            <a:spLocks/>
          </p:cNvSpPr>
          <p:nvPr/>
        </p:nvSpPr>
        <p:spPr bwMode="auto">
          <a:xfrm>
            <a:off x="1524000" y="2382579"/>
            <a:ext cx="9220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63525" indent="-263525"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6100" indent="-198438" algn="l" rtl="0" eaLnBrk="0" fontAlgn="base" hangingPunct="0">
              <a:spcBef>
                <a:spcPts val="250"/>
              </a:spcBef>
              <a:spcAft>
                <a:spcPct val="0"/>
              </a:spcAft>
              <a:buClr>
                <a:schemeClr val="accent1"/>
              </a:buClr>
              <a:buSzPct val="100000"/>
              <a:buFont typeface="Verdana" panose="020B0604030504040204" pitchFamily="34" charset="0"/>
              <a:buChar char="◦"/>
              <a:defRPr sz="2400" kern="1200">
                <a:solidFill>
                  <a:schemeClr val="tx1"/>
                </a:solidFill>
                <a:latin typeface="+mn-lt"/>
                <a:ea typeface="+mn-ea"/>
                <a:cs typeface="+mn-cs"/>
              </a:defRPr>
            </a:lvl2pPr>
            <a:lvl3pPr marL="784225" indent="-180975" algn="l" rtl="0" eaLnBrk="0" fontAlgn="base" hangingPunct="0">
              <a:spcBef>
                <a:spcPts val="250"/>
              </a:spcBef>
              <a:spcAft>
                <a:spcPct val="0"/>
              </a:spcAft>
              <a:buClr>
                <a:srgbClr val="ED3742"/>
              </a:buClr>
              <a:buSzPct val="100000"/>
              <a:buFont typeface="Wingdings 2" panose="05020102010507070707" pitchFamily="18" charset="2"/>
              <a:buChar char=""/>
              <a:defRPr sz="2200" kern="1200">
                <a:solidFill>
                  <a:schemeClr val="tx1"/>
                </a:solidFill>
                <a:latin typeface="+mn-lt"/>
                <a:ea typeface="+mn-ea"/>
                <a:cs typeface="+mn-cs"/>
              </a:defRPr>
            </a:lvl3pPr>
            <a:lvl4pPr marL="1022350" indent="-180975"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7938" indent="-180975" algn="l" rtl="0" eaLnBrk="0" fontAlgn="base" hangingPunct="0">
              <a:spcBef>
                <a:spcPts val="250"/>
              </a:spcBef>
              <a:spcAft>
                <a:spcPct val="0"/>
              </a:spcAft>
              <a:buClr>
                <a:srgbClr val="4A85BF"/>
              </a:buClr>
              <a:buSzPct val="100000"/>
              <a:buFont typeface="Wingdings 2" panose="05020102010507070707" pitchFamily="18" charset="2"/>
              <a:buChar char=""/>
              <a:defRPr kern="1200">
                <a:solidFill>
                  <a:schemeClr val="tx1"/>
                </a:solidFill>
                <a:latin typeface="+mn-lt"/>
                <a:ea typeface="+mn-ea"/>
                <a:cs typeface="+mn-cs"/>
              </a:defRPr>
            </a:lvl5pPr>
            <a:lvl6pPr marL="1490435" indent="-182875" algn="l" rtl="0" eaLnBrk="1" latinLnBrk="0" hangingPunct="1">
              <a:spcBef>
                <a:spcPts val="251"/>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41"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192" indent="-182875"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786"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514350" lvl="1" indent="-514350" eaLnBrk="1" hangingPunct="1">
              <a:lnSpc>
                <a:spcPct val="105000"/>
              </a:lnSpc>
              <a:spcBef>
                <a:spcPct val="0"/>
              </a:spcBef>
              <a:buClr>
                <a:srgbClr val="14425D"/>
              </a:buClr>
              <a:buFont typeface="+mj-lt"/>
              <a:buAutoNum type="arabicPeriod" startAt="2"/>
            </a:pPr>
            <a:r>
              <a:rPr lang="en-US" altLang="en-US" sz="3200" dirty="0">
                <a:latin typeface="Calibri" panose="020F0502020204030204" pitchFamily="34" charset="0"/>
              </a:rPr>
              <a:t>Ensure that AP classes reflect the diversity of the student population. </a:t>
            </a:r>
          </a:p>
          <a:p>
            <a:pPr marL="455613" lvl="1" indent="-455613" algn="ctr" eaLnBrk="1" hangingPunct="1">
              <a:lnSpc>
                <a:spcPct val="105000"/>
              </a:lnSpc>
              <a:spcBef>
                <a:spcPct val="0"/>
              </a:spcBef>
              <a:buFont typeface="Verdana" panose="020B0604030504040204" pitchFamily="34" charset="0"/>
              <a:buNone/>
            </a:pPr>
            <a:endParaRPr lang="en-US" altLang="en-US" sz="3600" dirty="0">
              <a:latin typeface="Calibri" panose="020F0502020204030204" pitchFamily="34" charset="0"/>
            </a:endParaRPr>
          </a:p>
        </p:txBody>
      </p:sp>
      <p:sp>
        <p:nvSpPr>
          <p:cNvPr id="6" name="Content Placeholder 3"/>
          <p:cNvSpPr txBox="1">
            <a:spLocks/>
          </p:cNvSpPr>
          <p:nvPr/>
        </p:nvSpPr>
        <p:spPr bwMode="auto">
          <a:xfrm>
            <a:off x="1524000" y="3622158"/>
            <a:ext cx="9220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63525" indent="-263525" algn="l" rtl="0" eaLnBrk="0" fontAlgn="base" hangingPunct="0">
              <a:spcBef>
                <a:spcPts val="250"/>
              </a:spcBef>
              <a:spcAft>
                <a:spcPct val="0"/>
              </a:spcAft>
              <a:buClr>
                <a:schemeClr val="accent1"/>
              </a:buClr>
              <a:buSzPct val="80000"/>
              <a:buFont typeface="Wingdings 2" panose="05020102010507070707" pitchFamily="18" charset="2"/>
              <a:buChar char=""/>
              <a:defRPr sz="2800" kern="1200">
                <a:solidFill>
                  <a:schemeClr val="tx1"/>
                </a:solidFill>
                <a:latin typeface="+mn-lt"/>
                <a:ea typeface="+mn-ea"/>
                <a:cs typeface="+mn-cs"/>
              </a:defRPr>
            </a:lvl1pPr>
            <a:lvl2pPr marL="546100" indent="-198438" algn="l" rtl="0" eaLnBrk="0" fontAlgn="base" hangingPunct="0">
              <a:spcBef>
                <a:spcPts val="250"/>
              </a:spcBef>
              <a:spcAft>
                <a:spcPct val="0"/>
              </a:spcAft>
              <a:buClr>
                <a:schemeClr val="accent1"/>
              </a:buClr>
              <a:buSzPct val="100000"/>
              <a:buFont typeface="Verdana" panose="020B0604030504040204" pitchFamily="34" charset="0"/>
              <a:buChar char="◦"/>
              <a:defRPr sz="2400" kern="1200">
                <a:solidFill>
                  <a:schemeClr val="tx1"/>
                </a:solidFill>
                <a:latin typeface="+mn-lt"/>
                <a:ea typeface="+mn-ea"/>
                <a:cs typeface="+mn-cs"/>
              </a:defRPr>
            </a:lvl2pPr>
            <a:lvl3pPr marL="784225" indent="-180975" algn="l" rtl="0" eaLnBrk="0" fontAlgn="base" hangingPunct="0">
              <a:spcBef>
                <a:spcPts val="250"/>
              </a:spcBef>
              <a:spcAft>
                <a:spcPct val="0"/>
              </a:spcAft>
              <a:buClr>
                <a:srgbClr val="ED3742"/>
              </a:buClr>
              <a:buSzPct val="100000"/>
              <a:buFont typeface="Wingdings 2" panose="05020102010507070707" pitchFamily="18" charset="2"/>
              <a:buChar char=""/>
              <a:defRPr sz="2200" kern="1200">
                <a:solidFill>
                  <a:schemeClr val="tx1"/>
                </a:solidFill>
                <a:latin typeface="+mn-lt"/>
                <a:ea typeface="+mn-ea"/>
                <a:cs typeface="+mn-cs"/>
              </a:defRPr>
            </a:lvl3pPr>
            <a:lvl4pPr marL="1022350" indent="-180975" algn="l" rtl="0" eaLnBrk="0" fontAlgn="base" hangingPunct="0">
              <a:spcBef>
                <a:spcPts val="225"/>
              </a:spcBef>
              <a:spcAft>
                <a:spcPct val="0"/>
              </a:spcAft>
              <a:buClr>
                <a:srgbClr val="ED3742"/>
              </a:buClr>
              <a:buSzPct val="112000"/>
              <a:buFont typeface="Verdana" panose="020B0604030504040204" pitchFamily="34" charset="0"/>
              <a:buChar char="◦"/>
              <a:defRPr sz="1900" kern="1200">
                <a:solidFill>
                  <a:schemeClr val="tx1"/>
                </a:solidFill>
                <a:latin typeface="+mn-lt"/>
                <a:ea typeface="+mn-ea"/>
                <a:cs typeface="+mn-cs"/>
              </a:defRPr>
            </a:lvl4pPr>
            <a:lvl5pPr marL="1277938" indent="-180975" algn="l" rtl="0" eaLnBrk="0" fontAlgn="base" hangingPunct="0">
              <a:spcBef>
                <a:spcPts val="250"/>
              </a:spcBef>
              <a:spcAft>
                <a:spcPct val="0"/>
              </a:spcAft>
              <a:buClr>
                <a:srgbClr val="4A85BF"/>
              </a:buClr>
              <a:buSzPct val="100000"/>
              <a:buFont typeface="Wingdings 2" panose="05020102010507070707" pitchFamily="18" charset="2"/>
              <a:buChar char=""/>
              <a:defRPr kern="1200">
                <a:solidFill>
                  <a:schemeClr val="tx1"/>
                </a:solidFill>
                <a:latin typeface="+mn-lt"/>
                <a:ea typeface="+mn-ea"/>
                <a:cs typeface="+mn-cs"/>
              </a:defRPr>
            </a:lvl5pPr>
            <a:lvl6pPr marL="1490435" indent="-182875" algn="l" rtl="0" eaLnBrk="1" latinLnBrk="0" hangingPunct="1">
              <a:spcBef>
                <a:spcPts val="251"/>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41"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192" indent="-182875"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786" indent="-182875"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514350" lvl="1" indent="-514350" eaLnBrk="1" hangingPunct="1">
              <a:lnSpc>
                <a:spcPct val="105000"/>
              </a:lnSpc>
              <a:spcBef>
                <a:spcPct val="0"/>
              </a:spcBef>
              <a:buClr>
                <a:srgbClr val="14425D"/>
              </a:buClr>
              <a:buFont typeface="+mj-lt"/>
              <a:buAutoNum type="arabicPeriod" startAt="3"/>
            </a:pPr>
            <a:r>
              <a:rPr lang="en-US" altLang="en-US" sz="3200" dirty="0">
                <a:solidFill>
                  <a:srgbClr val="000000"/>
                </a:solidFill>
                <a:latin typeface="Calibri" panose="020F0502020204030204" pitchFamily="34" charset="0"/>
              </a:rPr>
              <a:t>Provide all students with sufficiently challenging coursework to prepare them for in AP classes.</a:t>
            </a:r>
            <a:endParaRPr lang="en-US" altLang="en-US" sz="3600" dirty="0">
              <a:latin typeface="Calibri" panose="020F0502020204030204" pitchFamily="34" charset="0"/>
            </a:endParaRPr>
          </a:p>
        </p:txBody>
      </p:sp>
    </p:spTree>
    <p:extLst>
      <p:ext uri="{BB962C8B-B14F-4D97-AF65-F5344CB8AC3E}">
        <p14:creationId xmlns:p14="http://schemas.microsoft.com/office/powerpoint/2010/main" val="267712017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fade">
                                      <p:cBhvr>
                                        <p:cTn id="7" dur="30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3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3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2"/>
          <p:cNvSpPr>
            <a:spLocks noGrp="1"/>
          </p:cNvSpPr>
          <p:nvPr>
            <p:ph type="title"/>
          </p:nvPr>
        </p:nvSpPr>
        <p:spPr bwMode="auto">
          <a:xfrm>
            <a:off x="1981200" y="457200"/>
            <a:ext cx="4038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endParaRPr lang="en-US" altLang="en-US" sz="1800">
              <a:solidFill>
                <a:srgbClr val="002060"/>
              </a:solidFill>
              <a:effectLst/>
              <a:latin typeface="Cambria" panose="02040503050406030204" pitchFamily="18"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Pre-AP® Strategies in Science: Energy Systems &amp;#x0D;&amp;#x0A;&amp;quot;&quot;/&gt;&lt;property id=&quot;20307&quot; value=&quot;256&quot;/&gt;&lt;/object&gt;&lt;object type=&quot;3&quot; unique_id=&quot;10006&quot;&gt;&lt;property id=&quot;20148&quot; value=&quot;5&quot;/&gt;&lt;property id=&quot;20300&quot; value=&quot;Slide 8 - &amp;quot;Session Topics&amp;quot;&quot;/&gt;&lt;property id=&quot;20307&quot; value=&quot;258&quot;/&gt;&lt;/object&gt;&lt;object type=&quot;3&quot; unique_id=&quot;10169&quot;&gt;&lt;property id=&quot;20148&quot; value=&quot;5&quot;/&gt;&lt;property id=&quot;20300&quot; value=&quot;Slide 2 - &amp;quot;Today’s Presenter&amp;quot;&quot;/&gt;&lt;property id=&quot;20307&quot; value=&quot;260&quot;/&gt;&lt;/object&gt;&lt;object type=&quot;3&quot; unique_id=&quot;10170&quot;&gt;&lt;property id=&quot;20148&quot; value=&quot;5&quot;/&gt;&lt;property id=&quot;20300&quot; value=&quot;Slide 3&quot;/&gt;&lt;property id=&quot;20307&quot; value=&quot;261&quot;/&gt;&lt;/object&gt;&lt;object type=&quot;3&quot; unique_id=&quot;10171&quot;&gt;&lt;property id=&quot;20148&quot; value=&quot;5&quot;/&gt;&lt;property id=&quot;20300&quot; value=&quot;Slide 4 - &amp;quot;Set Your Connection Speed&amp;quot;&quot;/&gt;&lt;property id=&quot;20307&quot; value=&quot;262&quot;/&gt;&lt;/object&gt;&lt;object type=&quot;3&quot; unique_id=&quot;10172&quot;&gt;&lt;property id=&quot;20148&quot; value=&quot;5&quot;/&gt;&lt;property id=&quot;20300&quot; value=&quot;Slide 5 - &amp;quot;Using the Personal Icons&amp;quot;&quot;/&gt;&lt;property id=&quot;20307&quot; value=&quot;263&quot;/&gt;&lt;/object&gt;&lt;object type=&quot;3&quot; unique_id=&quot;10173&quot;&gt;&lt;property id=&quot;20148&quot; value=&quot;5&quot;/&gt;&lt;property id=&quot;20300&quot; value=&quot;Slide 6 - &amp;quot;Using the Chat Window&amp;quot;&quot;/&gt;&lt;property id=&quot;20307&quot; value=&quot;264&quot;/&gt;&lt;/object&gt;&lt;object type=&quot;3&quot; unique_id=&quot;10174&quot;&gt;&lt;property id=&quot;20148&quot; value=&quot;5&quot;/&gt;&lt;property id=&quot;20300&quot; value=&quot;Slide 7 - &amp;quot;Welcome&amp;quot;&quot;/&gt;&lt;property id=&quot;20307&quot; value=&quot;265&quot;/&gt;&lt;/object&gt;&lt;object type=&quot;3&quot; unique_id=&quot;10390&quot;&gt;&lt;property id=&quot;20148&quot; value=&quot;5&quot;/&gt;&lt;property id=&quot;20300&quot; value=&quot;Slide 9 - &amp;quot;Learning Objectives&amp;quot;&quot;/&gt;&lt;property id=&quot;20307&quot; value=&quot;268&quot;/&gt;&lt;/object&gt;&lt;object type=&quot;3&quot; unique_id=&quot;12420&quot;&gt;&lt;property id=&quot;20148&quot; value=&quot;5&quot;/&gt;&lt;property id=&quot;20300&quot; value=&quot;Slide 10 - &amp;quot;Learning Objectives&amp;quot;&quot;/&gt;&lt;property id=&quot;20307&quot; value=&quot;292&quot;/&gt;&lt;/object&gt;&lt;object type=&quot;3&quot; unique_id=&quot;12529&quot;&gt;&lt;property id=&quot;20148&quot; value=&quot;5&quot;/&gt;&lt;property id=&quot;20300&quot; value=&quot;Slide 11 - &amp;quot;Question &amp;amp; Answer&amp;quot;&quot;/&gt;&lt;property id=&quot;20307&quot; value=&quot;293&quot;/&gt;&lt;/object&gt;&lt;object type=&quot;3&quot; unique_id=&quot;12641&quot;&gt;&lt;property id=&quot;20148&quot; value=&quot;5&quot;/&gt;&lt;property id=&quot;20300&quot; value=&quot;Slide 12 - &amp;quot;Thanks to Today’s Presenter&amp;quot;&quot;/&gt;&lt;property id=&quot;20307&quot; value=&quot;294&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13634</TotalTime>
  <Words>940</Words>
  <Application>Microsoft Office PowerPoint</Application>
  <PresentationFormat>Widescreen</PresentationFormat>
  <Paragraphs>61</Paragraphs>
  <Slides>9</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Calibri</vt:lpstr>
      <vt:lpstr>Cambria</vt:lpstr>
      <vt:lpstr>Helvetica</vt:lpstr>
      <vt:lpstr>Times New Roman</vt:lpstr>
      <vt:lpstr>Verdana</vt:lpstr>
      <vt:lpstr>Wingdings 2</vt:lpstr>
      <vt:lpstr>Aspect</vt:lpstr>
      <vt:lpstr>Custom Design</vt:lpstr>
      <vt:lpstr>Equity &amp; Access Policy Statement</vt:lpstr>
      <vt:lpstr>Equity &amp; Access Policy Statement</vt:lpstr>
      <vt:lpstr>Equity &amp; Access Policy Statement</vt:lpstr>
      <vt:lpstr>Equity &amp; Access Policy Statement</vt:lpstr>
      <vt:lpstr>Equity &amp; Access Policy Statement</vt:lpstr>
      <vt:lpstr>Equity &amp; Access Policy Statement</vt:lpstr>
      <vt:lpstr>Equity &amp; Access Policy Statement</vt:lpstr>
      <vt:lpstr>Equity &amp; Access Policy Statement</vt:lpstr>
      <vt:lpstr>PowerPoint Presentation</vt:lpstr>
    </vt:vector>
  </TitlesOfParts>
  <Company>The College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ssanchez</dc:creator>
  <cp:lastModifiedBy>Skip Nicholson</cp:lastModifiedBy>
  <cp:revision>559</cp:revision>
  <dcterms:created xsi:type="dcterms:W3CDTF">2009-03-30T16:21:02Z</dcterms:created>
  <dcterms:modified xsi:type="dcterms:W3CDTF">2018-08-05T03:23:09Z</dcterms:modified>
</cp:coreProperties>
</file>